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0" r:id="rId4"/>
    <p:sldId id="261" r:id="rId5"/>
    <p:sldId id="263" r:id="rId6"/>
    <p:sldId id="262" r:id="rId7"/>
    <p:sldId id="264" r:id="rId8"/>
    <p:sldId id="259" r:id="rId9"/>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F4D"/>
    <a:srgbClr val="000000"/>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660"/>
  </p:normalViewPr>
  <p:slideViewPr>
    <p:cSldViewPr snapToGrid="0">
      <p:cViewPr varScale="1">
        <p:scale>
          <a:sx n="84" d="100"/>
          <a:sy n="84" d="100"/>
        </p:scale>
        <p:origin x="108" y="1662"/>
      </p:cViewPr>
      <p:guideLst/>
    </p:cSldViewPr>
  </p:slideViewPr>
  <p:notesTextViewPr>
    <p:cViewPr>
      <p:scale>
        <a:sx n="1" d="1"/>
        <a:sy n="1" d="1"/>
      </p:scale>
      <p:origin x="0" y="0"/>
    </p:cViewPr>
  </p:notesTextViewPr>
  <p:notesViewPr>
    <p:cSldViewPr snapToGrid="0">
      <p:cViewPr varScale="1">
        <p:scale>
          <a:sx n="117" d="100"/>
          <a:sy n="117" d="100"/>
        </p:scale>
        <p:origin x="244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14/04/2023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a:t>
            </a:fld>
            <a:endParaRPr lang="nl-BE"/>
          </a:p>
        </p:txBody>
      </p:sp>
    </p:spTree>
    <p:extLst>
      <p:ext uri="{BB962C8B-B14F-4D97-AF65-F5344CB8AC3E}">
        <p14:creationId xmlns:p14="http://schemas.microsoft.com/office/powerpoint/2010/main" val="436042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netwerkkaart (ook: </a:t>
            </a:r>
            <a:r>
              <a:rPr lang="nl-BE" dirty="0" err="1"/>
              <a:t>network</a:t>
            </a:r>
            <a:r>
              <a:rPr lang="nl-BE" dirty="0"/>
              <a:t> adapter, NC, </a:t>
            </a:r>
            <a:r>
              <a:rPr lang="nl-BE" dirty="0" err="1"/>
              <a:t>network</a:t>
            </a:r>
            <a:r>
              <a:rPr lang="nl-BE" dirty="0"/>
              <a:t> card, </a:t>
            </a:r>
            <a:r>
              <a:rPr lang="nl-BE" dirty="0" err="1"/>
              <a:t>networking</a:t>
            </a:r>
            <a:r>
              <a:rPr lang="nl-BE" dirty="0"/>
              <a:t> interface, NIC, </a:t>
            </a:r>
            <a:r>
              <a:rPr lang="nl-BE" dirty="0" err="1"/>
              <a:t>network</a:t>
            </a:r>
            <a:r>
              <a:rPr lang="nl-BE" dirty="0"/>
              <a:t> interface card) vormt de brug tussen een computer en het netwerk. Niet alleen zorgt de netwerkkaart voor een fysieke aansluiting, maar ook voor de </a:t>
            </a:r>
            <a:r>
              <a:rPr lang="nl-BE" dirty="0" err="1"/>
              <a:t>identifi-catie</a:t>
            </a:r>
            <a:r>
              <a:rPr lang="nl-BE" dirty="0"/>
              <a:t> van de computer op het netwerk. Het MAC-adres, het unieke </a:t>
            </a:r>
            <a:r>
              <a:rPr lang="nl-BE" dirty="0" err="1"/>
              <a:t>identificatienum-mer</a:t>
            </a:r>
            <a:r>
              <a:rPr lang="nl-BE" dirty="0"/>
              <a:t> van een netwerkcomponent, bevindt zich immers op een ROM-chip van de net-werkinterface. Dat betekent dat een computer die beschikt over twee </a:t>
            </a:r>
            <a:r>
              <a:rPr lang="nl-BE" dirty="0" err="1"/>
              <a:t>netwerkkaar-ten</a:t>
            </a:r>
            <a:r>
              <a:rPr lang="nl-BE" dirty="0"/>
              <a:t> twee MAC-adressen heeft.</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1984035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Desktopcomputers beschikken standaard over een netwerkaansluiting voor een bekabeld netwerk.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3278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Laptops hebben die meestal ook maar beschikken bovendien over een ingebouwde draadloze netwerkmodule. In beide gevallen zijn de netwerkinterfaces op het </a:t>
            </a:r>
            <a:r>
              <a:rPr lang="nl-BE" dirty="0" err="1"/>
              <a:t>moe-derbord</a:t>
            </a:r>
            <a:r>
              <a:rPr lang="nl-BE" dirty="0"/>
              <a:t> geïntegreerd. Je hebt dan geen aparte netwerkkaart meer nodig.</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1187201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Wanneer je desktop computer standaard niet over een netwerkaansluiting beschikt, wanneer die defect is of indien je een tweede netwerkaansluiting nodig hebt, kan je gebruik maken van een aparte netwerkinterface. Die bestaan in verschillende </a:t>
            </a:r>
            <a:r>
              <a:rPr lang="nl-BE" dirty="0" smtClean="0"/>
              <a:t>vormen. </a:t>
            </a:r>
            <a:r>
              <a:rPr lang="nl-BE" dirty="0"/>
              <a:t>Zowel draadloze netwerkkaarten als netwerkkaarten voor bekabelde netwerken bestaan in de vorm van standaard insteekkaarten voor PCI-</a:t>
            </a:r>
            <a:r>
              <a:rPr lang="nl-BE" dirty="0" err="1"/>
              <a:t>express</a:t>
            </a:r>
            <a:r>
              <a:rPr lang="nl-BE" dirty="0"/>
              <a:t>. </a:t>
            </a:r>
            <a:endParaRPr lang="nl-BE" dirty="0" smtClean="0"/>
          </a:p>
          <a:p>
            <a:endParaRPr lang="nl-BE" dirty="0"/>
          </a:p>
          <a:p>
            <a:r>
              <a:rPr lang="nl-BE" dirty="0">
                <a:sym typeface="Wingdings" panose="05000000000000000000" pitchFamily="2" charset="2"/>
              </a:rPr>
              <a:t></a:t>
            </a:r>
            <a:r>
              <a:rPr lang="nl-BE" dirty="0"/>
              <a:t> </a:t>
            </a:r>
            <a:r>
              <a:rPr lang="nl-BE" dirty="0" smtClean="0"/>
              <a:t> Insteekkaarten </a:t>
            </a:r>
            <a:r>
              <a:rPr lang="nl-BE" dirty="0"/>
              <a:t>voor draadloze netwerken beschikken doorgaans over een externe antenne om een betere ontvangst van de draadloze signalen te bekomen.</a:t>
            </a:r>
            <a:endParaRPr lang="nl-BE" dirty="0" smtClean="0"/>
          </a:p>
          <a:p>
            <a:endParaRPr lang="nl-BE" dirty="0"/>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1290985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Moderne laptops beschikken steeds over een draadloze netwerkkaart, maar indien dat niet het geval is, of indien die ingebouwde draadloze netwerkkaart stuk is, kan je gebruik maken van kleine insteekkaartjes voor mini-PCI-</a:t>
            </a:r>
            <a:r>
              <a:rPr lang="nl-BE" dirty="0" err="1"/>
              <a:t>express</a:t>
            </a:r>
            <a:r>
              <a:rPr lang="nl-BE" dirty="0"/>
              <a:t> sloten. De laptop moet dan wel uitgerust zijn met een interne antenne – dit zijn een of twee kabeltje die in de behuizing van het beeldscherm zijn weggestoken en die je kan verbinden met het </a:t>
            </a:r>
            <a:r>
              <a:rPr lang="nl-BE" dirty="0" smtClean="0"/>
              <a:t>netwerkkaartje.</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3977735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Indien je draadloze verbinding wil maken met een computer die niet over een geïntegreerde draadloze netwerkkaart beschikt, kan je gebruik maken van een USB-adapter. Dat is een klein stickje dat je in een USB-poort kan steken. Voordelen zijn dat dit past op zowel laptops als </a:t>
            </a:r>
            <a:r>
              <a:rPr lang="nl-BE" dirty="0" err="1"/>
              <a:t>desktops</a:t>
            </a:r>
            <a:r>
              <a:rPr lang="nl-BE" dirty="0"/>
              <a:t> en dat je een computer niet moet openmaken om een insteekkaart te monteren. Het nadeel is dat zo’n USB-adapter niet uitgerust is met een degelijke externe antenne. In vergelijking met een insteekkaart is de ontvangst van het draadloze signaal daarom doorgaans zwakker. Bovendien neem je met zo’n adapter een USB-poort op je computer in.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1256591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580164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18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rotWithShape="1">
          <a:blip r:embed="rId5">
            <a:extLst>
              <a:ext uri="{28A0092B-C50C-407E-A947-70E740481C1C}">
                <a14:useLocalDpi xmlns:a14="http://schemas.microsoft.com/office/drawing/2010/main" val="0"/>
              </a:ext>
            </a:extLst>
          </a:blip>
          <a:srcRect b="1367"/>
          <a:stretch/>
        </p:blipFill>
        <p:spPr>
          <a:xfrm>
            <a:off x="1733551" y="0"/>
            <a:ext cx="10458450" cy="687705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accent3"/>
              </a:gs>
              <a:gs pos="0">
                <a:schemeClr val="accent1"/>
              </a:gs>
              <a:gs pos="100000">
                <a:srgbClr val="1D4971"/>
              </a:gs>
              <a:gs pos="100000">
                <a:schemeClr val="accent1">
                  <a:lumMod val="30000"/>
                  <a:lumOff val="70000"/>
                </a:schemeClr>
              </a:gs>
            </a:gsLst>
            <a:lin ang="5400000" scaled="1"/>
          </a:gra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3.1. Netwerkkaarten</a:t>
            </a:r>
            <a:endParaRPr lang="nl-BE" dirty="0"/>
          </a:p>
        </p:txBody>
      </p:sp>
      <p:sp>
        <p:nvSpPr>
          <p:cNvPr id="3" name="Ondertitel 2"/>
          <p:cNvSpPr>
            <a:spLocks noGrp="1"/>
          </p:cNvSpPr>
          <p:nvPr>
            <p:ph type="subTitle" idx="1"/>
          </p:nvPr>
        </p:nvSpPr>
        <p:spPr/>
        <p:txBody>
          <a:bodyPr/>
          <a:lstStyle/>
          <a:p>
            <a:r>
              <a:rPr lang="nl-BE" dirty="0" smtClean="0"/>
              <a:t>Computernetwerken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2899" y="1388475"/>
            <a:ext cx="4595811" cy="4189848"/>
          </a:xfrm>
          <a:prstGeom prst="rect">
            <a:avLst/>
          </a:prstGeom>
        </p:spPr>
      </p:pic>
      <p:sp>
        <p:nvSpPr>
          <p:cNvPr id="8" name="Rechthoek 7"/>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NC - Network Card</a:t>
            </a:r>
            <a:endParaRPr lang="nl-BE" sz="4000" dirty="0">
              <a:latin typeface="Barlow Condensed" panose="00000506000000000000" pitchFamily="2" charset="0"/>
            </a:endParaRPr>
          </a:p>
        </p:txBody>
      </p:sp>
      <p:sp>
        <p:nvSpPr>
          <p:cNvPr id="9" name="Rechthoek 8"/>
          <p:cNvSpPr/>
          <p:nvPr/>
        </p:nvSpPr>
        <p:spPr>
          <a:xfrm>
            <a:off x="2019300" y="2482230"/>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NIC - Networking Interface Card</a:t>
            </a:r>
            <a:endParaRPr lang="nl-BE" sz="4000" dirty="0">
              <a:latin typeface="Barlow Condensed" panose="00000506000000000000" pitchFamily="2" charset="0"/>
            </a:endParaRPr>
          </a:p>
        </p:txBody>
      </p:sp>
      <p:sp>
        <p:nvSpPr>
          <p:cNvPr id="11" name="Rechthoek 10"/>
          <p:cNvSpPr/>
          <p:nvPr/>
        </p:nvSpPr>
        <p:spPr>
          <a:xfrm>
            <a:off x="2019300" y="358108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Network Adapter Card</a:t>
            </a:r>
            <a:endParaRPr lang="nl-BE" sz="4000" dirty="0">
              <a:latin typeface="Barlow Condensed" panose="00000506000000000000" pitchFamily="2" charset="0"/>
            </a:endParaRPr>
          </a:p>
        </p:txBody>
      </p:sp>
      <p:sp>
        <p:nvSpPr>
          <p:cNvPr id="12" name="Rechthoek 11"/>
          <p:cNvSpPr/>
          <p:nvPr/>
        </p:nvSpPr>
        <p:spPr>
          <a:xfrm>
            <a:off x="2041226" y="4669589"/>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Network Adapter</a:t>
            </a:r>
            <a:endParaRPr lang="nl-BE" sz="4000" dirty="0">
              <a:latin typeface="Barlow Condensed" panose="00000506000000000000" pitchFamily="2" charset="0"/>
            </a:endParaRPr>
          </a:p>
        </p:txBody>
      </p:sp>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pic>
        <p:nvPicPr>
          <p:cNvPr id="2052" name="Picture 4" descr="Computer desktop PC PNG image | Computer price, Computer repair, Computer  repair servi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1825" y="1499835"/>
            <a:ext cx="4868862" cy="4868863"/>
          </a:xfrm>
          <a:prstGeom prst="rect">
            <a:avLst/>
          </a:prstGeom>
          <a:noFill/>
          <a:extLst>
            <a:ext uri="{909E8E84-426E-40DD-AFC4-6F175D3DCCD1}">
              <a14:hiddenFill xmlns:a14="http://schemas.microsoft.com/office/drawing/2010/main">
                <a:solidFill>
                  <a:srgbClr val="FFFFFF"/>
                </a:solidFill>
              </a14:hiddenFill>
            </a:ext>
          </a:extLst>
        </p:spPr>
      </p:pic>
      <p:sp>
        <p:nvSpPr>
          <p:cNvPr id="13" name="Rechthoek 12"/>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netwerkpoort op moederbord</a:t>
            </a:r>
            <a:endParaRPr lang="nl-BE" sz="4000" dirty="0">
              <a:latin typeface="Barlow Condensed" panose="00000506000000000000" pitchFamily="2" charset="0"/>
            </a:endParaRPr>
          </a:p>
        </p:txBody>
      </p:sp>
    </p:spTree>
    <p:extLst>
      <p:ext uri="{BB962C8B-B14F-4D97-AF65-F5344CB8AC3E}">
        <p14:creationId xmlns:p14="http://schemas.microsoft.com/office/powerpoint/2010/main" val="95093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pic>
        <p:nvPicPr>
          <p:cNvPr id="1026" name="Picture 2" descr="ThinkBook 16 Gen 4 (16&quot; Intel) | Portable, powerful, big-screen SMB laptop  | Lenovo Pakist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725" y="1645884"/>
            <a:ext cx="6905625" cy="4905376"/>
          </a:xfrm>
          <a:prstGeom prst="rect">
            <a:avLst/>
          </a:prstGeom>
          <a:noFill/>
          <a:extLst>
            <a:ext uri="{909E8E84-426E-40DD-AFC4-6F175D3DCCD1}">
              <a14:hiddenFill xmlns:a14="http://schemas.microsoft.com/office/drawing/2010/main">
                <a:solidFill>
                  <a:srgbClr val="FFFFFF"/>
                </a:solidFill>
              </a14:hiddenFill>
            </a:ext>
          </a:extLst>
        </p:spPr>
      </p:pic>
      <p:sp>
        <p:nvSpPr>
          <p:cNvPr id="7" name="Rechthoek 6"/>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soms netwerkpoort</a:t>
            </a:r>
            <a:endParaRPr lang="nl-BE" sz="4000" dirty="0">
              <a:latin typeface="Barlow Condensed" panose="00000506000000000000" pitchFamily="2" charset="0"/>
            </a:endParaRPr>
          </a:p>
        </p:txBody>
      </p:sp>
      <p:sp>
        <p:nvSpPr>
          <p:cNvPr id="8" name="Rechthoek 7"/>
          <p:cNvSpPr/>
          <p:nvPr/>
        </p:nvSpPr>
        <p:spPr>
          <a:xfrm>
            <a:off x="2019300" y="2482230"/>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steeds draadloze netwerkmodule</a:t>
            </a:r>
            <a:endParaRPr lang="nl-BE" sz="4000" dirty="0">
              <a:latin typeface="Barlow Condensed" panose="00000506000000000000" pitchFamily="2" charset="0"/>
            </a:endParaRPr>
          </a:p>
        </p:txBody>
      </p:sp>
    </p:spTree>
    <p:extLst>
      <p:ext uri="{BB962C8B-B14F-4D97-AF65-F5344CB8AC3E}">
        <p14:creationId xmlns:p14="http://schemas.microsoft.com/office/powerpoint/2010/main" val="249436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sp>
        <p:nvSpPr>
          <p:cNvPr id="7" name="Rechthoek 6"/>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geen netwerkpoort</a:t>
            </a:r>
            <a:endParaRPr lang="nl-BE" sz="4000" dirty="0">
              <a:latin typeface="Barlow Condensed" panose="00000506000000000000" pitchFamily="2" charset="0"/>
            </a:endParaRPr>
          </a:p>
        </p:txBody>
      </p:sp>
      <p:sp>
        <p:nvSpPr>
          <p:cNvPr id="8" name="Rechthoek 7"/>
          <p:cNvSpPr/>
          <p:nvPr/>
        </p:nvSpPr>
        <p:spPr>
          <a:xfrm>
            <a:off x="2041226" y="2482230"/>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netwerkpoort is defect</a:t>
            </a:r>
            <a:endParaRPr lang="nl-BE" sz="4000" dirty="0">
              <a:latin typeface="Barlow Condensed" panose="00000506000000000000" pitchFamily="2" charset="0"/>
            </a:endParaRPr>
          </a:p>
        </p:txBody>
      </p:sp>
      <p:pic>
        <p:nvPicPr>
          <p:cNvPr id="9" name="Afbeelding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2899" y="1388475"/>
            <a:ext cx="4595811" cy="4189848"/>
          </a:xfrm>
          <a:prstGeom prst="rect">
            <a:avLst/>
          </a:prstGeom>
        </p:spPr>
      </p:pic>
      <p:sp>
        <p:nvSpPr>
          <p:cNvPr id="11" name="Rechthoek 10"/>
          <p:cNvSpPr/>
          <p:nvPr/>
        </p:nvSpPr>
        <p:spPr>
          <a:xfrm>
            <a:off x="2041226" y="357598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tweede netwerkaansluiting</a:t>
            </a:r>
            <a:endParaRPr lang="nl-BE" sz="4000" dirty="0">
              <a:latin typeface="Barlow Condensed" panose="00000506000000000000" pitchFamily="2" charset="0"/>
            </a:endParaRPr>
          </a:p>
        </p:txBody>
      </p:sp>
      <p:pic>
        <p:nvPicPr>
          <p:cNvPr id="3076" name="Picture 4" descr="PCE-N15｜Draadloze en bekabelde adapters｜ASUS België"/>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2899" y="2420955"/>
            <a:ext cx="4437045" cy="4437045"/>
          </a:xfrm>
          <a:prstGeom prst="rect">
            <a:avLst/>
          </a:prstGeom>
          <a:noFill/>
          <a:extLst>
            <a:ext uri="{909E8E84-426E-40DD-AFC4-6F175D3DCCD1}">
              <a14:hiddenFill xmlns:a14="http://schemas.microsoft.com/office/drawing/2010/main">
                <a:solidFill>
                  <a:srgbClr val="FFFFFF"/>
                </a:solidFill>
              </a14:hiddenFill>
            </a:ext>
          </a:extLst>
        </p:spPr>
      </p:pic>
      <p:sp>
        <p:nvSpPr>
          <p:cNvPr id="13" name="Rechthoek 12"/>
          <p:cNvSpPr/>
          <p:nvPr/>
        </p:nvSpPr>
        <p:spPr>
          <a:xfrm>
            <a:off x="2041226" y="4669740"/>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draadloze netwerkaansluiting</a:t>
            </a:r>
            <a:endParaRPr lang="nl-BE" sz="4000" dirty="0">
              <a:latin typeface="Barlow Condensed" panose="00000506000000000000" pitchFamily="2" charset="0"/>
            </a:endParaRPr>
          </a:p>
        </p:txBody>
      </p:sp>
    </p:spTree>
    <p:extLst>
      <p:ext uri="{BB962C8B-B14F-4D97-AF65-F5344CB8AC3E}">
        <p14:creationId xmlns:p14="http://schemas.microsoft.com/office/powerpoint/2010/main" val="3511639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3076"/>
                                        </p:tgtEl>
                                        <p:attrNameLst>
                                          <p:attrName>style.visibility</p:attrName>
                                        </p:attrNameLst>
                                      </p:cBhvr>
                                      <p:to>
                                        <p:strVal val="visible"/>
                                      </p:to>
                                    </p:set>
                                    <p:animEffect transition="in" filter="fade">
                                      <p:cBhvr>
                                        <p:cTn id="26" dur="500"/>
                                        <p:tgtEl>
                                          <p:spTgt spid="307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sp>
        <p:nvSpPr>
          <p:cNvPr id="7" name="Rechthoek 6"/>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laptop: mini-</a:t>
            </a:r>
            <a:r>
              <a:rPr lang="nl-BE" sz="4000" dirty="0" err="1" smtClean="0">
                <a:latin typeface="Barlow Condensed" panose="00000506000000000000" pitchFamily="2" charset="0"/>
              </a:rPr>
              <a:t>pcie</a:t>
            </a:r>
            <a:r>
              <a:rPr lang="nl-BE" sz="4000" dirty="0" smtClean="0">
                <a:latin typeface="Barlow Condensed" panose="00000506000000000000" pitchFamily="2" charset="0"/>
              </a:rPr>
              <a:t> kaartje</a:t>
            </a:r>
            <a:endParaRPr lang="nl-BE" sz="4000" dirty="0">
              <a:latin typeface="Barlow Condensed" panose="00000506000000000000" pitchFamily="2" charset="0"/>
            </a:endParaRPr>
          </a:p>
        </p:txBody>
      </p:sp>
      <p:pic>
        <p:nvPicPr>
          <p:cNvPr id="3078" name="Picture 6" descr="HP 689457-001 WiFi + Bluetooth BT 4.0 Mini PCI-E Wireless Card -  SaleMedia.nl"/>
          <p:cNvPicPr>
            <a:picLocks noChangeAspect="1" noChangeArrowheads="1"/>
          </p:cNvPicPr>
          <p:nvPr/>
        </p:nvPicPr>
        <p:blipFill rotWithShape="1">
          <a:blip r:embed="rId3">
            <a:extLst>
              <a:ext uri="{28A0092B-C50C-407E-A947-70E740481C1C}">
                <a14:useLocalDpi xmlns:a14="http://schemas.microsoft.com/office/drawing/2010/main" val="0"/>
              </a:ext>
            </a:extLst>
          </a:blip>
          <a:srcRect l="19086" t="21599" r="14264" b="23380"/>
          <a:stretch/>
        </p:blipFill>
        <p:spPr bwMode="auto">
          <a:xfrm>
            <a:off x="6355080" y="2411730"/>
            <a:ext cx="5109210" cy="4217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95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4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3.1 Netwerkkaarten</a:t>
            </a:r>
            <a:endParaRPr lang="nl-BE" sz="3600" dirty="0">
              <a:latin typeface="Barlow Condensed Medium" panose="00000606000000000000" pitchFamily="2" charset="0"/>
            </a:endParaRPr>
          </a:p>
        </p:txBody>
      </p:sp>
      <p:sp>
        <p:nvSpPr>
          <p:cNvPr id="7" name="Rechthoek 6"/>
          <p:cNvSpPr/>
          <p:nvPr/>
        </p:nvSpPr>
        <p:spPr>
          <a:xfrm>
            <a:off x="2041226" y="1388475"/>
            <a:ext cx="6074074" cy="936104"/>
          </a:xfrm>
          <a:prstGeom prst="rect">
            <a:avLst/>
          </a:prstGeom>
          <a:solidFill>
            <a:srgbClr val="1B2F4D">
              <a:alpha val="69804"/>
            </a:srgbClr>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r>
              <a:rPr lang="nl-BE" sz="4000" dirty="0" smtClean="0">
                <a:latin typeface="Barlow Condensed" panose="00000506000000000000" pitchFamily="2" charset="0"/>
              </a:rPr>
              <a:t>USB netwerkadapter</a:t>
            </a:r>
            <a:endParaRPr lang="nl-BE" sz="4000" dirty="0">
              <a:latin typeface="Barlow Condensed" panose="00000506000000000000" pitchFamily="2" charset="0"/>
            </a:endParaRPr>
          </a:p>
        </p:txBody>
      </p:sp>
      <p:pic>
        <p:nvPicPr>
          <p:cNvPr id="5122" name="Picture 2" descr="MANHATTAN 506847: USB 3.0 &gt; Gigabit Ethernet adapter bei reichelt elektroni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8695" y="3114350"/>
            <a:ext cx="4643927" cy="26578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ADAPTER 600 | USB Wi-Fi Adapter | Strong.t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2238023"/>
            <a:ext cx="4979670" cy="4979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307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transition="in" filter="fade">
                                      <p:cBhvr>
                                        <p:cTn id="10" dur="500"/>
                                        <p:tgtEl>
                                          <p:spTgt spid="5122"/>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8</a:t>
            </a:fld>
            <a:endParaRPr lang="nl-BE" dirty="0"/>
          </a:p>
        </p:txBody>
      </p:sp>
      <p:sp>
        <p:nvSpPr>
          <p:cNvPr id="3" name="Rechthoek 2"/>
          <p:cNvSpPr/>
          <p:nvPr/>
        </p:nvSpPr>
        <p:spPr>
          <a:xfrm>
            <a:off x="2019300" y="161924"/>
            <a:ext cx="10039350" cy="1323976"/>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Computernetwerken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3.1 van het Sleutelboek Computernetwerken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248400" cy="1190273"/>
          </a:xfrm>
          <a:prstGeom prst="rect">
            <a:avLst/>
          </a:prstGeom>
          <a:solidFill>
            <a:srgbClr val="1B2F4D"/>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7" name="Afbeelding 6"/>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43925" y="1710973"/>
            <a:ext cx="3514725" cy="4979194"/>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Aangepast 1">
      <a:dk1>
        <a:srgbClr val="1B2F4D"/>
      </a:dk1>
      <a:lt1>
        <a:srgbClr val="ACCBF9"/>
      </a:lt1>
      <a:dk2>
        <a:srgbClr val="1B2F4D"/>
      </a:dk2>
      <a:lt2>
        <a:srgbClr val="ACCBF9"/>
      </a:lt2>
      <a:accent1>
        <a:srgbClr val="254169"/>
      </a:accent1>
      <a:accent2>
        <a:srgbClr val="2E5082"/>
      </a:accent2>
      <a:accent3>
        <a:srgbClr val="38619E"/>
      </a:accent3>
      <a:accent4>
        <a:srgbClr val="4273BC"/>
      </a:accent4>
      <a:accent5>
        <a:srgbClr val="5E88C6"/>
      </a:accent5>
      <a:accent6>
        <a:srgbClr val="7A9DD0"/>
      </a:accent6>
      <a:hlink>
        <a:srgbClr val="9454C3"/>
      </a:hlink>
      <a:folHlink>
        <a:srgbClr val="3EBBF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TotalTime>
  <Words>550</Words>
  <Application>Microsoft Office PowerPoint</Application>
  <PresentationFormat>Breedbeeld</PresentationFormat>
  <Paragraphs>62</Paragraphs>
  <Slides>8</Slides>
  <Notes>8</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Barlow Condensed</vt:lpstr>
      <vt:lpstr>Barlow Condensed Medium</vt:lpstr>
      <vt:lpstr>Calibri</vt:lpstr>
      <vt:lpstr>Wingdings</vt:lpstr>
      <vt:lpstr>Kantoorthema</vt:lpstr>
      <vt:lpstr>3.1. Netwerkkaarten</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19</cp:revision>
  <dcterms:created xsi:type="dcterms:W3CDTF">2023-03-10T12:40:01Z</dcterms:created>
  <dcterms:modified xsi:type="dcterms:W3CDTF">2023-04-14T12:48:24Z</dcterms:modified>
</cp:coreProperties>
</file>