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6" r:id="rId2"/>
    <p:sldId id="257" r:id="rId3"/>
    <p:sldId id="261" r:id="rId4"/>
    <p:sldId id="260" r:id="rId5"/>
    <p:sldId id="262" r:id="rId6"/>
    <p:sldId id="263" r:id="rId7"/>
    <p:sldId id="264" r:id="rId8"/>
    <p:sldId id="265" r:id="rId9"/>
    <p:sldId id="266" r:id="rId10"/>
    <p:sldId id="267" r:id="rId11"/>
    <p:sldId id="259" r:id="rId12"/>
  </p:sldIdLst>
  <p:sldSz cx="12192000" cy="6858000"/>
  <p:notesSz cx="6858000" cy="9144000"/>
  <p:defaultText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B2F4D"/>
    <a:srgbClr val="254169"/>
    <a:srgbClr val="1D4971"/>
    <a:srgbClr val="225686"/>
    <a:srgbClr val="2B6CA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58" autoAdjust="0"/>
    <p:restoredTop sz="94660"/>
  </p:normalViewPr>
  <p:slideViewPr>
    <p:cSldViewPr snapToGrid="0">
      <p:cViewPr varScale="1">
        <p:scale>
          <a:sx n="101" d="100"/>
          <a:sy n="101" d="100"/>
        </p:scale>
        <p:origin x="132" y="324"/>
      </p:cViewPr>
      <p:guideLst/>
    </p:cSldViewPr>
  </p:slideViewPr>
  <p:notesTextViewPr>
    <p:cViewPr>
      <p:scale>
        <a:sx n="1" d="1"/>
        <a:sy n="1" d="1"/>
      </p:scale>
      <p:origin x="0" y="0"/>
    </p:cViewPr>
  </p:notesTextViewPr>
  <p:notesViewPr>
    <p:cSldViewPr snapToGrid="0">
      <p:cViewPr varScale="1">
        <p:scale>
          <a:sx n="84" d="100"/>
          <a:sy n="84" d="100"/>
        </p:scale>
        <p:origin x="3828" y="10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BE"/>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5A94F7F-73E0-44BD-AEFC-392CA3FDC831}" type="datetimeFigureOut">
              <a:rPr lang="nl-BE" smtClean="0"/>
              <a:t>28/07/2023</a:t>
            </a:fld>
            <a:endParaRPr lang="nl-BE"/>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BE"/>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BE"/>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BE"/>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1B430CF-FA70-4292-B878-AFEA74AD5DAB}" type="slidenum">
              <a:rPr lang="nl-BE" smtClean="0"/>
              <a:t>‹nr.›</a:t>
            </a:fld>
            <a:endParaRPr lang="nl-BE"/>
          </a:p>
        </p:txBody>
      </p:sp>
    </p:spTree>
    <p:extLst>
      <p:ext uri="{BB962C8B-B14F-4D97-AF65-F5344CB8AC3E}">
        <p14:creationId xmlns:p14="http://schemas.microsoft.com/office/powerpoint/2010/main" val="24855923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Barlow Condensed" panose="00000506000000000000" pitchFamily="2" charset="0"/>
        <a:ea typeface="+mn-ea"/>
        <a:cs typeface="+mn-cs"/>
      </a:defRPr>
    </a:lvl1pPr>
    <a:lvl2pPr marL="457200" algn="l" defTabSz="914400" rtl="0" eaLnBrk="1" latinLnBrk="0" hangingPunct="1">
      <a:defRPr sz="1200" kern="1200">
        <a:solidFill>
          <a:schemeClr val="tx1"/>
        </a:solidFill>
        <a:latin typeface="Barlow Condensed" panose="00000506000000000000" pitchFamily="2" charset="0"/>
        <a:ea typeface="+mn-ea"/>
        <a:cs typeface="+mn-cs"/>
      </a:defRPr>
    </a:lvl2pPr>
    <a:lvl3pPr marL="914400" algn="l" defTabSz="914400" rtl="0" eaLnBrk="1" latinLnBrk="0" hangingPunct="1">
      <a:defRPr sz="1200" kern="1200">
        <a:solidFill>
          <a:schemeClr val="tx1"/>
        </a:solidFill>
        <a:latin typeface="Barlow Condensed" panose="00000506000000000000" pitchFamily="2" charset="0"/>
        <a:ea typeface="+mn-ea"/>
        <a:cs typeface="+mn-cs"/>
      </a:defRPr>
    </a:lvl3pPr>
    <a:lvl4pPr marL="1371600" algn="l" defTabSz="914400" rtl="0" eaLnBrk="1" latinLnBrk="0" hangingPunct="1">
      <a:defRPr sz="1200" kern="1200">
        <a:solidFill>
          <a:schemeClr val="tx1"/>
        </a:solidFill>
        <a:latin typeface="Barlow Condensed" panose="00000506000000000000" pitchFamily="2" charset="0"/>
        <a:ea typeface="+mn-ea"/>
        <a:cs typeface="+mn-cs"/>
      </a:defRPr>
    </a:lvl4pPr>
    <a:lvl5pPr marL="1828800" algn="l" defTabSz="914400" rtl="0" eaLnBrk="1" latinLnBrk="0" hangingPunct="1">
      <a:defRPr sz="1200" kern="1200">
        <a:solidFill>
          <a:schemeClr val="tx1"/>
        </a:solidFill>
        <a:latin typeface="Barlow Condensed" panose="00000506000000000000" pitchFamily="2"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a:p>
        </p:txBody>
      </p:sp>
      <p:sp>
        <p:nvSpPr>
          <p:cNvPr id="4" name="Tijdelijke aanduiding voor dianummer 3"/>
          <p:cNvSpPr>
            <a:spLocks noGrp="1"/>
          </p:cNvSpPr>
          <p:nvPr>
            <p:ph type="sldNum" sz="quarter" idx="10"/>
          </p:nvPr>
        </p:nvSpPr>
        <p:spPr/>
        <p:txBody>
          <a:bodyPr/>
          <a:lstStyle/>
          <a:p>
            <a:fld id="{F1B430CF-FA70-4292-B878-AFEA74AD5DAB}" type="slidenum">
              <a:rPr lang="nl-BE" smtClean="0"/>
              <a:t>1</a:t>
            </a:fld>
            <a:endParaRPr lang="nl-BE"/>
          </a:p>
        </p:txBody>
      </p:sp>
    </p:spTree>
    <p:extLst>
      <p:ext uri="{BB962C8B-B14F-4D97-AF65-F5344CB8AC3E}">
        <p14:creationId xmlns:p14="http://schemas.microsoft.com/office/powerpoint/2010/main" val="40634276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BE" dirty="0"/>
              <a:t>Uiteraard moet je in je analyse wel de systeemvereisten voor de software opnemen, maar niet de kostprijs voor de gebruikslicenties ervan. Die is namelijk even hoog voor een nieuw als voor een oud systeem</a:t>
            </a:r>
            <a:r>
              <a:rPr lang="nl-BE" dirty="0" smtClean="0"/>
              <a:t>.</a:t>
            </a:r>
          </a:p>
          <a:p>
            <a:endParaRPr lang="nl-BE" dirty="0"/>
          </a:p>
          <a:p>
            <a:r>
              <a:rPr lang="nl-BE" dirty="0"/>
              <a:t>Tenslotte nog dit: gooi een oude computer niet al te snel op de schroothoop. Vaak kunnen oudere computers nog perfect ingezet worden voor anderen taken, waarvoor de </a:t>
            </a:r>
            <a:r>
              <a:rPr lang="nl-BE" dirty="0" err="1"/>
              <a:t>performantie</a:t>
            </a:r>
            <a:r>
              <a:rPr lang="nl-BE" dirty="0"/>
              <a:t> van de processor of een grote geheugencapaciteit niet van groot belang is. Zo kan je oude computer een nieuw leven krijgen als mediacenter, de opslag van beelden van IP-camera’s of voor eenvoudige servertaken: als back-up server of zelfs als webserver voor je persoonlijke </a:t>
            </a:r>
            <a:r>
              <a:rPr lang="nl-BE" dirty="0" err="1"/>
              <a:t>webproject</a:t>
            </a:r>
            <a:r>
              <a:rPr lang="nl-BE" dirty="0"/>
              <a:t>.</a:t>
            </a:r>
            <a:endParaRPr lang="nl-BE" dirty="0"/>
          </a:p>
        </p:txBody>
      </p:sp>
      <p:sp>
        <p:nvSpPr>
          <p:cNvPr id="4" name="Tijdelijke aanduiding voor dianummer 3"/>
          <p:cNvSpPr>
            <a:spLocks noGrp="1"/>
          </p:cNvSpPr>
          <p:nvPr>
            <p:ph type="sldNum" sz="quarter" idx="10"/>
          </p:nvPr>
        </p:nvSpPr>
        <p:spPr/>
        <p:txBody>
          <a:bodyPr/>
          <a:lstStyle/>
          <a:p>
            <a:fld id="{F1B430CF-FA70-4292-B878-AFEA74AD5DAB}" type="slidenum">
              <a:rPr lang="nl-BE" smtClean="0"/>
              <a:t>10</a:t>
            </a:fld>
            <a:endParaRPr lang="nl-BE"/>
          </a:p>
        </p:txBody>
      </p:sp>
    </p:spTree>
    <p:extLst>
      <p:ext uri="{BB962C8B-B14F-4D97-AF65-F5344CB8AC3E}">
        <p14:creationId xmlns:p14="http://schemas.microsoft.com/office/powerpoint/2010/main" val="130840530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a:p>
        </p:txBody>
      </p:sp>
      <p:sp>
        <p:nvSpPr>
          <p:cNvPr id="4" name="Tijdelijke aanduiding voor dianummer 3"/>
          <p:cNvSpPr>
            <a:spLocks noGrp="1"/>
          </p:cNvSpPr>
          <p:nvPr>
            <p:ph type="sldNum" sz="quarter" idx="10"/>
          </p:nvPr>
        </p:nvSpPr>
        <p:spPr/>
        <p:txBody>
          <a:bodyPr/>
          <a:lstStyle/>
          <a:p>
            <a:fld id="{F1B430CF-FA70-4292-B878-AFEA74AD5DAB}" type="slidenum">
              <a:rPr lang="nl-BE" smtClean="0"/>
              <a:t>11</a:t>
            </a:fld>
            <a:endParaRPr lang="nl-BE"/>
          </a:p>
        </p:txBody>
      </p:sp>
    </p:spTree>
    <p:extLst>
      <p:ext uri="{BB962C8B-B14F-4D97-AF65-F5344CB8AC3E}">
        <p14:creationId xmlns:p14="http://schemas.microsoft.com/office/powerpoint/2010/main" val="9462988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BE" dirty="0"/>
              <a:t>Systeembeheerders in bedrijven en organisaties dienen steeds een overzicht te behouden over de verschillende computerconfiguraties, welke hardware ze bevatten en welke software erop is geïnstalleerd. Zo’n overzicht maakt het makkelijker om een oplossing voor een specifiek probleem dat zich op een computer voordoet te bedenken, sneller een uitbreidingsanalyse te maken en makkelijker licentieovereenkomsten en de verzekeringsadministratie in orde te houden</a:t>
            </a:r>
            <a:r>
              <a:rPr lang="nl-BE" dirty="0" smtClean="0"/>
              <a:t>.</a:t>
            </a:r>
          </a:p>
          <a:p>
            <a:endParaRPr lang="nl-BE" dirty="0"/>
          </a:p>
          <a:p>
            <a:r>
              <a:rPr lang="nl-BE" dirty="0"/>
              <a:t>Een systeembeheerder moet vaak tientallen of honderden erg uiteenlopende computersystemen beheren. Systeemanalyse-software maakt het mogelijk om snel een overzicht van de aangesloten hardware en de geïnstalleerde software te maken.</a:t>
            </a:r>
            <a:endParaRPr lang="nl-BE" dirty="0"/>
          </a:p>
        </p:txBody>
      </p:sp>
      <p:sp>
        <p:nvSpPr>
          <p:cNvPr id="4" name="Tijdelijke aanduiding voor dianummer 3"/>
          <p:cNvSpPr>
            <a:spLocks noGrp="1"/>
          </p:cNvSpPr>
          <p:nvPr>
            <p:ph type="sldNum" sz="quarter" idx="10"/>
          </p:nvPr>
        </p:nvSpPr>
        <p:spPr/>
        <p:txBody>
          <a:bodyPr/>
          <a:lstStyle/>
          <a:p>
            <a:fld id="{F1B430CF-FA70-4292-B878-AFEA74AD5DAB}" type="slidenum">
              <a:rPr lang="nl-BE" smtClean="0"/>
              <a:t>2</a:t>
            </a:fld>
            <a:endParaRPr lang="nl-BE"/>
          </a:p>
        </p:txBody>
      </p:sp>
    </p:spTree>
    <p:extLst>
      <p:ext uri="{BB962C8B-B14F-4D97-AF65-F5344CB8AC3E}">
        <p14:creationId xmlns:p14="http://schemas.microsoft.com/office/powerpoint/2010/main" val="30320627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BE" dirty="0"/>
              <a:t>Dat soort software is meestal gratis. In sommige besturingssystemen, zoals Windows, zit zo’n systeemanalyse-programma al standaard ingebouwd.</a:t>
            </a:r>
            <a:endParaRPr lang="nl-BE" dirty="0"/>
          </a:p>
        </p:txBody>
      </p:sp>
      <p:sp>
        <p:nvSpPr>
          <p:cNvPr id="4" name="Tijdelijke aanduiding voor dianummer 3"/>
          <p:cNvSpPr>
            <a:spLocks noGrp="1"/>
          </p:cNvSpPr>
          <p:nvPr>
            <p:ph type="sldNum" sz="quarter" idx="10"/>
          </p:nvPr>
        </p:nvSpPr>
        <p:spPr/>
        <p:txBody>
          <a:bodyPr/>
          <a:lstStyle/>
          <a:p>
            <a:fld id="{F1B430CF-FA70-4292-B878-AFEA74AD5DAB}" type="slidenum">
              <a:rPr lang="nl-BE" smtClean="0"/>
              <a:t>3</a:t>
            </a:fld>
            <a:endParaRPr lang="nl-BE"/>
          </a:p>
        </p:txBody>
      </p:sp>
    </p:spTree>
    <p:extLst>
      <p:ext uri="{BB962C8B-B14F-4D97-AF65-F5344CB8AC3E}">
        <p14:creationId xmlns:p14="http://schemas.microsoft.com/office/powerpoint/2010/main" val="40878538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BE" dirty="0"/>
              <a:t>Sommige softwarepakketten maken het mogelijk om bepaalde onderdelen op hun </a:t>
            </a:r>
            <a:r>
              <a:rPr lang="nl-BE" dirty="0" err="1"/>
              <a:t>performantie</a:t>
            </a:r>
            <a:r>
              <a:rPr lang="nl-BE" dirty="0"/>
              <a:t> te testen. We spreken dan van benchmarking software.</a:t>
            </a:r>
            <a:endParaRPr lang="nl-BE" dirty="0"/>
          </a:p>
        </p:txBody>
      </p:sp>
      <p:sp>
        <p:nvSpPr>
          <p:cNvPr id="4" name="Tijdelijke aanduiding voor dianummer 3"/>
          <p:cNvSpPr>
            <a:spLocks noGrp="1"/>
          </p:cNvSpPr>
          <p:nvPr>
            <p:ph type="sldNum" sz="quarter" idx="10"/>
          </p:nvPr>
        </p:nvSpPr>
        <p:spPr/>
        <p:txBody>
          <a:bodyPr/>
          <a:lstStyle/>
          <a:p>
            <a:fld id="{F1B430CF-FA70-4292-B878-AFEA74AD5DAB}" type="slidenum">
              <a:rPr lang="nl-BE" smtClean="0"/>
              <a:t>4</a:t>
            </a:fld>
            <a:endParaRPr lang="nl-BE"/>
          </a:p>
        </p:txBody>
      </p:sp>
    </p:spTree>
    <p:extLst>
      <p:ext uri="{BB962C8B-B14F-4D97-AF65-F5344CB8AC3E}">
        <p14:creationId xmlns:p14="http://schemas.microsoft.com/office/powerpoint/2010/main" val="29958867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BE" dirty="0"/>
              <a:t>Regelmatig gebeurt het dat een nieuwe computer moet worden bijgeplaatst in een netwerk maar dat er nog oude computers beschikbaar zijn. Voldoet de oude computer nog voor de taken die ervan worden geëist? En zo niet, loont het nog de moeite om de oude computer te upgraden of wordt er beter een nieuwe computer aangekocht? Een uitbreidingsanalyse kan een antwoord geven op die vragen. </a:t>
            </a:r>
            <a:endParaRPr lang="nl-BE" dirty="0"/>
          </a:p>
        </p:txBody>
      </p:sp>
      <p:sp>
        <p:nvSpPr>
          <p:cNvPr id="4" name="Tijdelijke aanduiding voor dianummer 3"/>
          <p:cNvSpPr>
            <a:spLocks noGrp="1"/>
          </p:cNvSpPr>
          <p:nvPr>
            <p:ph type="sldNum" sz="quarter" idx="10"/>
          </p:nvPr>
        </p:nvSpPr>
        <p:spPr/>
        <p:txBody>
          <a:bodyPr/>
          <a:lstStyle/>
          <a:p>
            <a:fld id="{F1B430CF-FA70-4292-B878-AFEA74AD5DAB}" type="slidenum">
              <a:rPr lang="nl-BE" smtClean="0"/>
              <a:t>5</a:t>
            </a:fld>
            <a:endParaRPr lang="nl-BE"/>
          </a:p>
        </p:txBody>
      </p:sp>
    </p:spTree>
    <p:extLst>
      <p:ext uri="{BB962C8B-B14F-4D97-AF65-F5344CB8AC3E}">
        <p14:creationId xmlns:p14="http://schemas.microsoft.com/office/powerpoint/2010/main" val="9895549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BE" dirty="0"/>
              <a:t>Eerst moet worden bepaald aan welke minimumeisen de computer moet voldoen. Dat heet een behoefteanalyse. Hoeveel geheugen is minimaal nodig en hoeveel is optimaal aanwezig? Hoeveel schijfruimte is noodzakelijk? Wat zijn de minimumeisen voor de grafische kaart of de geluidskaart? Met welke opslagmedia moet de computer uitgerust zijn</a:t>
            </a:r>
            <a:r>
              <a:rPr lang="nl-BE" dirty="0" smtClean="0"/>
              <a:t>?</a:t>
            </a:r>
          </a:p>
          <a:p>
            <a:endParaRPr lang="nl-BE" dirty="0"/>
          </a:p>
          <a:p>
            <a:r>
              <a:rPr lang="nl-BE" dirty="0" smtClean="0">
                <a:sym typeface="Wingdings" panose="05000000000000000000" pitchFamily="2" charset="2"/>
              </a:rPr>
              <a:t>  </a:t>
            </a:r>
            <a:r>
              <a:rPr lang="nl-BE" dirty="0" smtClean="0"/>
              <a:t>Voor </a:t>
            </a:r>
            <a:r>
              <a:rPr lang="nl-BE" dirty="0"/>
              <a:t>het berekenen van de minimale capaciteit van het werkgeheugen tel je de minimale vereisten voor het besturingssysteem samen met de minimale vereisten van het meest veeleisende programma. </a:t>
            </a:r>
            <a:endParaRPr lang="nl-BE" dirty="0"/>
          </a:p>
        </p:txBody>
      </p:sp>
      <p:sp>
        <p:nvSpPr>
          <p:cNvPr id="4" name="Tijdelijke aanduiding voor dianummer 3"/>
          <p:cNvSpPr>
            <a:spLocks noGrp="1"/>
          </p:cNvSpPr>
          <p:nvPr>
            <p:ph type="sldNum" sz="quarter" idx="10"/>
          </p:nvPr>
        </p:nvSpPr>
        <p:spPr/>
        <p:txBody>
          <a:bodyPr/>
          <a:lstStyle/>
          <a:p>
            <a:fld id="{F1B430CF-FA70-4292-B878-AFEA74AD5DAB}" type="slidenum">
              <a:rPr lang="nl-BE" smtClean="0"/>
              <a:t>6</a:t>
            </a:fld>
            <a:endParaRPr lang="nl-BE"/>
          </a:p>
        </p:txBody>
      </p:sp>
    </p:spTree>
    <p:extLst>
      <p:ext uri="{BB962C8B-B14F-4D97-AF65-F5344CB8AC3E}">
        <p14:creationId xmlns:p14="http://schemas.microsoft.com/office/powerpoint/2010/main" val="25310474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BE" dirty="0"/>
              <a:t>Voor de vereiste capaciteit van de harde schijf tel je de nodige vrije schijfruimte voor de installatie van het besturingssysteem en alle te installeren programma’s samen. </a:t>
            </a:r>
            <a:endParaRPr lang="nl-BE" dirty="0" smtClean="0"/>
          </a:p>
          <a:p>
            <a:endParaRPr lang="nl-BE" dirty="0"/>
          </a:p>
          <a:p>
            <a:r>
              <a:rPr lang="nl-BE" dirty="0" smtClean="0">
                <a:sym typeface="Wingdings" panose="05000000000000000000" pitchFamily="2" charset="2"/>
              </a:rPr>
              <a:t>  </a:t>
            </a:r>
            <a:r>
              <a:rPr lang="nl-BE" dirty="0" smtClean="0"/>
              <a:t>Houd </a:t>
            </a:r>
            <a:r>
              <a:rPr lang="nl-BE" dirty="0"/>
              <a:t>in elk geval voldoende reserve voor de toekomst: wanneer je alles te krap berekent, kom je in de problemen wanneer bijvoorbeeld de SSD te snel te vol raakt. Hou er trouwens rekening mee dat een te krappe SSD of een ontoereikend werkgeheugen het computersysteem kan vertragen. Voorzie daarom voor schijfcapaciteit en werkgeheugen altijd een reserve van minstens dezelfde capaciteit als die de minimumvereisten voorschrijven.</a:t>
            </a:r>
            <a:endParaRPr lang="nl-BE" dirty="0"/>
          </a:p>
        </p:txBody>
      </p:sp>
      <p:sp>
        <p:nvSpPr>
          <p:cNvPr id="4" name="Tijdelijke aanduiding voor dianummer 3"/>
          <p:cNvSpPr>
            <a:spLocks noGrp="1"/>
          </p:cNvSpPr>
          <p:nvPr>
            <p:ph type="sldNum" sz="quarter" idx="10"/>
          </p:nvPr>
        </p:nvSpPr>
        <p:spPr/>
        <p:txBody>
          <a:bodyPr/>
          <a:lstStyle/>
          <a:p>
            <a:fld id="{F1B430CF-FA70-4292-B878-AFEA74AD5DAB}" type="slidenum">
              <a:rPr lang="nl-BE" smtClean="0"/>
              <a:t>7</a:t>
            </a:fld>
            <a:endParaRPr lang="nl-BE"/>
          </a:p>
        </p:txBody>
      </p:sp>
    </p:spTree>
    <p:extLst>
      <p:ext uri="{BB962C8B-B14F-4D97-AF65-F5344CB8AC3E}">
        <p14:creationId xmlns:p14="http://schemas.microsoft.com/office/powerpoint/2010/main" val="5809804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BE" dirty="0"/>
              <a:t>Daarna wordt een systeemanalyse gemaakt van de oude computer. Dat kan met een systeemanalyse-programma. Die kan je dan vergelijken met de behoefteanalyse om na te gaan op welke gebieden de computer dient uitgebreid te worden. </a:t>
            </a:r>
            <a:endParaRPr lang="nl-BE" dirty="0" smtClean="0"/>
          </a:p>
          <a:p>
            <a:endParaRPr lang="nl-BE" dirty="0"/>
          </a:p>
          <a:p>
            <a:r>
              <a:rPr lang="nl-BE" dirty="0" smtClean="0">
                <a:sym typeface="Wingdings" panose="05000000000000000000" pitchFamily="2" charset="2"/>
              </a:rPr>
              <a:t>  </a:t>
            </a:r>
            <a:r>
              <a:rPr lang="nl-BE" dirty="0" smtClean="0"/>
              <a:t>Tenslotte </a:t>
            </a:r>
            <a:r>
              <a:rPr lang="nl-BE" dirty="0"/>
              <a:t>komt de echte uitbreidingsanalyse. Daarin bepaal je welke hardware-onderdelen moeten worden toegevoegd of vervangen. Je bepaalt de kostprijs van de nieuw aan te kopen onderdelen. Je houdt ook rekening met de tijd die nodig is om de computer uit te breiden en de kostprijs van de werkuren van de persoon die de uitbreiding uitvoert.</a:t>
            </a:r>
            <a:endParaRPr lang="nl-BE" dirty="0"/>
          </a:p>
        </p:txBody>
      </p:sp>
      <p:sp>
        <p:nvSpPr>
          <p:cNvPr id="4" name="Tijdelijke aanduiding voor dianummer 3"/>
          <p:cNvSpPr>
            <a:spLocks noGrp="1"/>
          </p:cNvSpPr>
          <p:nvPr>
            <p:ph type="sldNum" sz="quarter" idx="10"/>
          </p:nvPr>
        </p:nvSpPr>
        <p:spPr/>
        <p:txBody>
          <a:bodyPr/>
          <a:lstStyle/>
          <a:p>
            <a:fld id="{F1B430CF-FA70-4292-B878-AFEA74AD5DAB}" type="slidenum">
              <a:rPr lang="nl-BE" smtClean="0"/>
              <a:t>8</a:t>
            </a:fld>
            <a:endParaRPr lang="nl-BE"/>
          </a:p>
        </p:txBody>
      </p:sp>
    </p:spTree>
    <p:extLst>
      <p:ext uri="{BB962C8B-B14F-4D97-AF65-F5344CB8AC3E}">
        <p14:creationId xmlns:p14="http://schemas.microsoft.com/office/powerpoint/2010/main" val="33477153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BE" dirty="0"/>
              <a:t>Tegelijk onderzoek je hoeveel een nieuw computersysteem zou kosten, dat eveneens aan de minimumeisen voldoet. Uiteindelijk leg je die naast de uitbreidingsanalyse. Wanneer de uitbreiding van de oude computer duurder is, kan je dat natuurlijk beter laten. Ook wanneer het prijsverschil erg klein is, ben je allicht beter af met een nieuw computersysteem. Dat zal zeker performanter zijn dan een ouder systeem en kan later makkelijker worden uitgebreid. Enkel wanneer de uitbreiding van de oude computer aanzienlijk goedkoper is dan een nieuw systeem, kan dit overwogen worden. </a:t>
            </a:r>
            <a:endParaRPr lang="nl-BE" dirty="0" smtClean="0"/>
          </a:p>
          <a:p>
            <a:endParaRPr lang="nl-BE" dirty="0"/>
          </a:p>
          <a:p>
            <a:r>
              <a:rPr lang="nl-BE" dirty="0" smtClean="0">
                <a:sym typeface="Wingdings" panose="05000000000000000000" pitchFamily="2" charset="2"/>
              </a:rPr>
              <a:t>  </a:t>
            </a:r>
            <a:r>
              <a:rPr lang="nl-BE" dirty="0" smtClean="0"/>
              <a:t>In </a:t>
            </a:r>
            <a:r>
              <a:rPr lang="nl-BE" dirty="0"/>
              <a:t>sommige gevallen zal de uitbreiding van een oud computersysteem trouwens onmogelijk zijn. Wanneer het moederbord en de processor van de oude computer slechts voorzien zijn voor 32-bits toepassingen en je wil een 64-bits besturingssysteem installeren, dan kan je met je oude computer nog weinig aanvangen. Je zal dan sowieso een nieuw computersysteem moeten kopen.</a:t>
            </a:r>
            <a:endParaRPr lang="nl-BE" dirty="0"/>
          </a:p>
        </p:txBody>
      </p:sp>
      <p:sp>
        <p:nvSpPr>
          <p:cNvPr id="4" name="Tijdelijke aanduiding voor dianummer 3"/>
          <p:cNvSpPr>
            <a:spLocks noGrp="1"/>
          </p:cNvSpPr>
          <p:nvPr>
            <p:ph type="sldNum" sz="quarter" idx="10"/>
          </p:nvPr>
        </p:nvSpPr>
        <p:spPr/>
        <p:txBody>
          <a:bodyPr/>
          <a:lstStyle/>
          <a:p>
            <a:fld id="{F1B430CF-FA70-4292-B878-AFEA74AD5DAB}" type="slidenum">
              <a:rPr lang="nl-BE" smtClean="0"/>
              <a:t>9</a:t>
            </a:fld>
            <a:endParaRPr lang="nl-BE"/>
          </a:p>
        </p:txBody>
      </p:sp>
    </p:spTree>
    <p:extLst>
      <p:ext uri="{BB962C8B-B14F-4D97-AF65-F5344CB8AC3E}">
        <p14:creationId xmlns:p14="http://schemas.microsoft.com/office/powerpoint/2010/main" val="40339974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2174629" y="2628899"/>
            <a:ext cx="9633439" cy="1338263"/>
          </a:xfrm>
        </p:spPr>
        <p:txBody>
          <a:bodyPr anchor="b"/>
          <a:lstStyle>
            <a:lvl1pPr algn="ctr">
              <a:defRPr sz="6000"/>
            </a:lvl1pPr>
          </a:lstStyle>
          <a:p>
            <a:r>
              <a:rPr lang="nl-NL" dirty="0" smtClean="0"/>
              <a:t>Klik om de stijl te bewerken</a:t>
            </a:r>
            <a:endParaRPr lang="nl-BE" dirty="0"/>
          </a:p>
        </p:txBody>
      </p:sp>
      <p:sp>
        <p:nvSpPr>
          <p:cNvPr id="3" name="Ondertitel 2"/>
          <p:cNvSpPr>
            <a:spLocks noGrp="1"/>
          </p:cNvSpPr>
          <p:nvPr>
            <p:ph type="subTitle" idx="1"/>
          </p:nvPr>
        </p:nvSpPr>
        <p:spPr>
          <a:xfrm>
            <a:off x="2174629" y="4173538"/>
            <a:ext cx="9633439"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dirty="0" smtClean="0"/>
              <a:t>Klik om de ondertitelstijl van het model te bewerken</a:t>
            </a:r>
            <a:endParaRPr lang="nl-BE" dirty="0"/>
          </a:p>
        </p:txBody>
      </p:sp>
    </p:spTree>
    <p:extLst>
      <p:ext uri="{BB962C8B-B14F-4D97-AF65-F5344CB8AC3E}">
        <p14:creationId xmlns:p14="http://schemas.microsoft.com/office/powerpoint/2010/main" val="23661744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2_Leeg">
    <p:spTree>
      <p:nvGrpSpPr>
        <p:cNvPr id="1" name=""/>
        <p:cNvGrpSpPr/>
        <p:nvPr/>
      </p:nvGrpSpPr>
      <p:grpSpPr>
        <a:xfrm>
          <a:off x="0" y="0"/>
          <a:ext cx="0" cy="0"/>
          <a:chOff x="0" y="0"/>
          <a:chExt cx="0" cy="0"/>
        </a:xfrm>
      </p:grpSpPr>
      <p:sp>
        <p:nvSpPr>
          <p:cNvPr id="5" name="Tijdelijke aanduiding voor dianummer 5"/>
          <p:cNvSpPr>
            <a:spLocks noGrp="1"/>
          </p:cNvSpPr>
          <p:nvPr>
            <p:ph type="sldNum" sz="quarter" idx="4"/>
          </p:nvPr>
        </p:nvSpPr>
        <p:spPr>
          <a:xfrm>
            <a:off x="98386" y="6368698"/>
            <a:ext cx="1561761" cy="365125"/>
          </a:xfrm>
          <a:prstGeom prst="rect">
            <a:avLst/>
          </a:prstGeom>
        </p:spPr>
        <p:txBody>
          <a:bodyPr vert="horz" lIns="91440" tIns="45720" rIns="91440" bIns="45720" rtlCol="0" anchor="ctr"/>
          <a:lstStyle>
            <a:lvl1pPr algn="ctr">
              <a:defRPr sz="2400">
                <a:solidFill>
                  <a:schemeClr val="accent1">
                    <a:lumMod val="40000"/>
                    <a:lumOff val="60000"/>
                  </a:schemeClr>
                </a:solidFill>
                <a:latin typeface="Barlow Condensed Medium" panose="00000606000000000000" pitchFamily="2" charset="0"/>
              </a:defRPr>
            </a:lvl1pPr>
          </a:lstStyle>
          <a:p>
            <a:fld id="{488C8672-CA28-4FB0-BA1B-D11D790EBBC7}" type="slidenum">
              <a:rPr lang="nl-BE" smtClean="0"/>
              <a:pPr/>
              <a:t>‹nr.›</a:t>
            </a:fld>
            <a:endParaRPr lang="nl-BE" dirty="0"/>
          </a:p>
        </p:txBody>
      </p:sp>
      <p:sp>
        <p:nvSpPr>
          <p:cNvPr id="6" name="Rechthoek 5">
            <a:hlinkClick r:id="" action="ppaction://hlinkshowjump?jump=previousslide"/>
          </p:cNvPr>
          <p:cNvSpPr/>
          <p:nvPr userDrawn="1"/>
        </p:nvSpPr>
        <p:spPr>
          <a:xfrm>
            <a:off x="95117" y="4950836"/>
            <a:ext cx="720000" cy="720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7" name="Rechthoek 6">
            <a:hlinkClick r:id="" action="ppaction://hlinkshowjump?jump=nextslide"/>
          </p:cNvPr>
          <p:cNvSpPr/>
          <p:nvPr userDrawn="1"/>
        </p:nvSpPr>
        <p:spPr>
          <a:xfrm>
            <a:off x="940147" y="4950836"/>
            <a:ext cx="720000" cy="720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8" name="Gelijkbenige driehoek 7">
            <a:hlinkClick r:id="" action="ppaction://hlinkshowjump?jump=previousslide"/>
          </p:cNvPr>
          <p:cNvSpPr/>
          <p:nvPr userDrawn="1"/>
        </p:nvSpPr>
        <p:spPr>
          <a:xfrm rot="16200000">
            <a:off x="185117" y="5040836"/>
            <a:ext cx="540000" cy="540000"/>
          </a:xfrm>
          <a:prstGeom prst="triangl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nl-BE"/>
          </a:p>
        </p:txBody>
      </p:sp>
      <p:sp>
        <p:nvSpPr>
          <p:cNvPr id="9" name="Gelijkbenige driehoek 8">
            <a:hlinkClick r:id="" action="ppaction://hlinkshowjump?jump=nextslide"/>
          </p:cNvPr>
          <p:cNvSpPr/>
          <p:nvPr userDrawn="1"/>
        </p:nvSpPr>
        <p:spPr>
          <a:xfrm rot="5400000">
            <a:off x="1030147" y="5040836"/>
            <a:ext cx="540000" cy="540000"/>
          </a:xfrm>
          <a:prstGeom prst="triangl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nl-BE"/>
          </a:p>
        </p:txBody>
      </p:sp>
      <p:sp>
        <p:nvSpPr>
          <p:cNvPr id="11" name="Rechthoek 10">
            <a:hlinkClick r:id="" action="ppaction://hlinkshowjump?jump=lastslide"/>
          </p:cNvPr>
          <p:cNvSpPr/>
          <p:nvPr userDrawn="1"/>
        </p:nvSpPr>
        <p:spPr>
          <a:xfrm>
            <a:off x="95117" y="5776546"/>
            <a:ext cx="1565030" cy="5187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2400" dirty="0" smtClean="0">
                <a:latin typeface="Barlow Condensed Medium" panose="00000606000000000000" pitchFamily="2" charset="0"/>
              </a:rPr>
              <a:t>EXIT</a:t>
            </a:r>
            <a:endParaRPr lang="nl-BE" sz="2400" dirty="0">
              <a:latin typeface="Barlow Condensed Medium" panose="00000606000000000000" pitchFamily="2" charset="0"/>
            </a:endParaRPr>
          </a:p>
        </p:txBody>
      </p:sp>
      <p:sp>
        <p:nvSpPr>
          <p:cNvPr id="12" name="Tijdelijke aanduiding voor voettekst 4"/>
          <p:cNvSpPr>
            <a:spLocks noGrp="1"/>
          </p:cNvSpPr>
          <p:nvPr>
            <p:ph type="ftr" sz="quarter" idx="3"/>
          </p:nvPr>
        </p:nvSpPr>
        <p:spPr>
          <a:xfrm>
            <a:off x="5595" y="399594"/>
            <a:ext cx="1744074" cy="350116"/>
          </a:xfrm>
          <a:prstGeom prst="rect">
            <a:avLst/>
          </a:prstGeom>
        </p:spPr>
        <p:txBody>
          <a:bodyPr vert="horz" lIns="91440" tIns="45720" rIns="91440" bIns="45720" rtlCol="0" anchor="ctr"/>
          <a:lstStyle>
            <a:lvl1pPr algn="ctr">
              <a:defRPr lang="nl-BE" sz="1450" smtClean="0">
                <a:solidFill>
                  <a:schemeClr val="accent1">
                    <a:lumMod val="40000"/>
                    <a:lumOff val="60000"/>
                  </a:schemeClr>
                </a:solidFill>
                <a:latin typeface="Barlow Condensed Medium" panose="00000606000000000000" pitchFamily="2" charset="0"/>
              </a:defRPr>
            </a:lvl1pPr>
          </a:lstStyle>
          <a:p>
            <a:r>
              <a:rPr lang="nl-BE" dirty="0" err="1" smtClean="0"/>
              <a:t>Computerhardware</a:t>
            </a:r>
            <a:r>
              <a:rPr lang="nl-BE" dirty="0" smtClean="0"/>
              <a:t> 3.0</a:t>
            </a:r>
            <a:endParaRPr lang="nl-BE" dirty="0"/>
          </a:p>
        </p:txBody>
      </p:sp>
    </p:spTree>
    <p:extLst>
      <p:ext uri="{BB962C8B-B14F-4D97-AF65-F5344CB8AC3E}">
        <p14:creationId xmlns:p14="http://schemas.microsoft.com/office/powerpoint/2010/main" val="20175816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1_Leeg">
    <p:spTree>
      <p:nvGrpSpPr>
        <p:cNvPr id="1" name=""/>
        <p:cNvGrpSpPr/>
        <p:nvPr/>
      </p:nvGrpSpPr>
      <p:grpSpPr>
        <a:xfrm>
          <a:off x="0" y="0"/>
          <a:ext cx="0" cy="0"/>
          <a:chOff x="0" y="0"/>
          <a:chExt cx="0" cy="0"/>
        </a:xfrm>
      </p:grpSpPr>
      <p:sp>
        <p:nvSpPr>
          <p:cNvPr id="5" name="Tijdelijke aanduiding voor dianummer 5"/>
          <p:cNvSpPr>
            <a:spLocks noGrp="1"/>
          </p:cNvSpPr>
          <p:nvPr>
            <p:ph type="sldNum" sz="quarter" idx="4"/>
          </p:nvPr>
        </p:nvSpPr>
        <p:spPr>
          <a:xfrm>
            <a:off x="98386" y="6368698"/>
            <a:ext cx="1561761" cy="365125"/>
          </a:xfrm>
          <a:prstGeom prst="rect">
            <a:avLst/>
          </a:prstGeom>
        </p:spPr>
        <p:txBody>
          <a:bodyPr vert="horz" lIns="91440" tIns="45720" rIns="91440" bIns="45720" rtlCol="0" anchor="ctr"/>
          <a:lstStyle>
            <a:lvl1pPr algn="ctr">
              <a:defRPr sz="2400">
                <a:solidFill>
                  <a:schemeClr val="accent1">
                    <a:lumMod val="40000"/>
                    <a:lumOff val="60000"/>
                  </a:schemeClr>
                </a:solidFill>
                <a:latin typeface="Barlow Condensed Medium" panose="00000606000000000000" pitchFamily="2" charset="0"/>
              </a:defRPr>
            </a:lvl1pPr>
          </a:lstStyle>
          <a:p>
            <a:fld id="{488C8672-CA28-4FB0-BA1B-D11D790EBBC7}" type="slidenum">
              <a:rPr lang="nl-BE" smtClean="0"/>
              <a:pPr/>
              <a:t>‹nr.›</a:t>
            </a:fld>
            <a:endParaRPr lang="nl-BE" dirty="0"/>
          </a:p>
        </p:txBody>
      </p:sp>
      <p:sp>
        <p:nvSpPr>
          <p:cNvPr id="6" name="Rechthoek 5"/>
          <p:cNvSpPr/>
          <p:nvPr userDrawn="1"/>
        </p:nvSpPr>
        <p:spPr>
          <a:xfrm>
            <a:off x="95117" y="4950836"/>
            <a:ext cx="720000" cy="720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8" name="Gelijkbenige driehoek 7">
            <a:hlinkClick r:id="" action="ppaction://hlinkshowjump?jump=previousslide"/>
          </p:cNvPr>
          <p:cNvSpPr/>
          <p:nvPr userDrawn="1"/>
        </p:nvSpPr>
        <p:spPr>
          <a:xfrm rot="16200000">
            <a:off x="185117" y="5040836"/>
            <a:ext cx="540000" cy="540000"/>
          </a:xfrm>
          <a:prstGeom prst="triangl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nl-BE"/>
          </a:p>
        </p:txBody>
      </p:sp>
      <p:sp>
        <p:nvSpPr>
          <p:cNvPr id="7" name="Tijdelijke aanduiding voor voettekst 4"/>
          <p:cNvSpPr>
            <a:spLocks noGrp="1"/>
          </p:cNvSpPr>
          <p:nvPr>
            <p:ph type="ftr" sz="quarter" idx="3"/>
          </p:nvPr>
        </p:nvSpPr>
        <p:spPr>
          <a:xfrm>
            <a:off x="5595" y="399594"/>
            <a:ext cx="1744074" cy="350116"/>
          </a:xfrm>
          <a:prstGeom prst="rect">
            <a:avLst/>
          </a:prstGeom>
        </p:spPr>
        <p:txBody>
          <a:bodyPr vert="horz" lIns="91440" tIns="45720" rIns="91440" bIns="45720" rtlCol="0" anchor="ctr"/>
          <a:lstStyle>
            <a:lvl1pPr algn="ctr">
              <a:defRPr lang="nl-BE" sz="1450" smtClean="0">
                <a:solidFill>
                  <a:schemeClr val="accent1">
                    <a:lumMod val="40000"/>
                    <a:lumOff val="60000"/>
                  </a:schemeClr>
                </a:solidFill>
                <a:latin typeface="Barlow Condensed Medium" panose="00000606000000000000" pitchFamily="2" charset="0"/>
              </a:defRPr>
            </a:lvl1pPr>
          </a:lstStyle>
          <a:p>
            <a:r>
              <a:rPr lang="nl-BE" dirty="0" err="1" smtClean="0"/>
              <a:t>Computerhardware</a:t>
            </a:r>
            <a:r>
              <a:rPr lang="nl-BE" dirty="0" smtClean="0"/>
              <a:t> 3.0</a:t>
            </a:r>
            <a:endParaRPr lang="nl-BE" dirty="0"/>
          </a:p>
        </p:txBody>
      </p:sp>
    </p:spTree>
    <p:extLst>
      <p:ext uri="{BB962C8B-B14F-4D97-AF65-F5344CB8AC3E}">
        <p14:creationId xmlns:p14="http://schemas.microsoft.com/office/powerpoint/2010/main" val="16115468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Afbeelding 5"/>
          <p:cNvPicPr>
            <a:picLocks noChangeAspect="1"/>
          </p:cNvPicPr>
          <p:nvPr userDrawn="1"/>
        </p:nvPicPr>
        <p:blipFill rotWithShape="1">
          <a:blip r:embed="rId5">
            <a:extLst>
              <a:ext uri="{28A0092B-C50C-407E-A947-70E740481C1C}">
                <a14:useLocalDpi xmlns:a14="http://schemas.microsoft.com/office/drawing/2010/main" val="0"/>
              </a:ext>
            </a:extLst>
          </a:blip>
          <a:srcRect r="6089"/>
          <a:stretch/>
        </p:blipFill>
        <p:spPr>
          <a:xfrm>
            <a:off x="1749669" y="0"/>
            <a:ext cx="10498478" cy="6858000"/>
          </a:xfrm>
          <a:prstGeom prst="rect">
            <a:avLst/>
          </a:prstGeom>
        </p:spPr>
      </p:pic>
      <p:sp>
        <p:nvSpPr>
          <p:cNvPr id="8" name="Rechthoek 7"/>
          <p:cNvSpPr/>
          <p:nvPr userDrawn="1"/>
        </p:nvSpPr>
        <p:spPr>
          <a:xfrm>
            <a:off x="2797" y="0"/>
            <a:ext cx="1749670" cy="6858000"/>
          </a:xfrm>
          <a:prstGeom prst="rect">
            <a:avLst/>
          </a:prstGeom>
          <a:gradFill>
            <a:gsLst>
              <a:gs pos="0">
                <a:srgbClr val="E9F1F9"/>
              </a:gs>
              <a:gs pos="0">
                <a:schemeClr val="accent1">
                  <a:lumMod val="5000"/>
                  <a:lumOff val="95000"/>
                </a:schemeClr>
              </a:gs>
              <a:gs pos="100000">
                <a:schemeClr val="bg1">
                  <a:lumMod val="25000"/>
                </a:schemeClr>
              </a:gs>
              <a:gs pos="0">
                <a:schemeClr val="accent1"/>
              </a:gs>
              <a:gs pos="76000">
                <a:schemeClr val="accent2"/>
              </a:gs>
            </a:gsLst>
            <a:lin ang="5400000" scaled="1"/>
          </a:gradFill>
          <a:ln>
            <a:solidFill>
              <a:schemeClr val="tx2"/>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nl-BE" sz="2800"/>
          </a:p>
        </p:txBody>
      </p:sp>
      <p:sp>
        <p:nvSpPr>
          <p:cNvPr id="2" name="Tijdelijke aanduiding voor titel 1"/>
          <p:cNvSpPr>
            <a:spLocks noGrp="1"/>
          </p:cNvSpPr>
          <p:nvPr>
            <p:ph type="title"/>
          </p:nvPr>
        </p:nvSpPr>
        <p:spPr>
          <a:xfrm>
            <a:off x="1896812" y="365125"/>
            <a:ext cx="10095896" cy="1325563"/>
          </a:xfrm>
          <a:prstGeom prst="rect">
            <a:avLst/>
          </a:prstGeom>
        </p:spPr>
        <p:txBody>
          <a:bodyPr vert="horz" lIns="91440" tIns="45720" rIns="91440" bIns="45720" rtlCol="0" anchor="ctr">
            <a:normAutofit/>
          </a:bodyPr>
          <a:lstStyle/>
          <a:p>
            <a:r>
              <a:rPr lang="nl-NL" dirty="0" smtClean="0"/>
              <a:t>Klik om de stijl te bewerken</a:t>
            </a:r>
            <a:endParaRPr lang="nl-BE" dirty="0"/>
          </a:p>
        </p:txBody>
      </p:sp>
      <p:sp>
        <p:nvSpPr>
          <p:cNvPr id="3" name="Tijdelijke aanduiding voor tekst 2"/>
          <p:cNvSpPr>
            <a:spLocks noGrp="1"/>
          </p:cNvSpPr>
          <p:nvPr>
            <p:ph type="body" idx="1"/>
          </p:nvPr>
        </p:nvSpPr>
        <p:spPr>
          <a:xfrm>
            <a:off x="1896812" y="1825625"/>
            <a:ext cx="10095896" cy="4351338"/>
          </a:xfrm>
          <a:prstGeom prst="rect">
            <a:avLst/>
          </a:prstGeom>
        </p:spPr>
        <p:txBody>
          <a:bodyPr vert="horz" lIns="91440" tIns="45720" rIns="91440" bIns="45720" rtlCol="0">
            <a:normAutofit/>
          </a:bodyPr>
          <a:lstStyle/>
          <a:p>
            <a:pPr lvl="0"/>
            <a:r>
              <a:rPr lang="nl-NL" dirty="0" smtClean="0"/>
              <a:t>Tekststijl van het model bewerken</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BE" dirty="0"/>
          </a:p>
        </p:txBody>
      </p:sp>
      <p:sp>
        <p:nvSpPr>
          <p:cNvPr id="5" name="Tijdelijke aanduiding voor voettekst 4"/>
          <p:cNvSpPr>
            <a:spLocks noGrp="1"/>
          </p:cNvSpPr>
          <p:nvPr>
            <p:ph type="ftr" sz="quarter" idx="3"/>
          </p:nvPr>
        </p:nvSpPr>
        <p:spPr>
          <a:xfrm>
            <a:off x="5595" y="399594"/>
            <a:ext cx="1744074" cy="350116"/>
          </a:xfrm>
          <a:prstGeom prst="rect">
            <a:avLst/>
          </a:prstGeom>
        </p:spPr>
        <p:txBody>
          <a:bodyPr vert="horz" lIns="91440" tIns="45720" rIns="91440" bIns="45720" rtlCol="0" anchor="ctr"/>
          <a:lstStyle>
            <a:lvl1pPr algn="ctr">
              <a:defRPr lang="nl-BE" sz="1450" smtClean="0">
                <a:solidFill>
                  <a:schemeClr val="accent1">
                    <a:lumMod val="40000"/>
                    <a:lumOff val="60000"/>
                  </a:schemeClr>
                </a:solidFill>
                <a:latin typeface="Barlow Condensed Medium" panose="00000606000000000000" pitchFamily="2" charset="0"/>
              </a:defRPr>
            </a:lvl1pPr>
          </a:lstStyle>
          <a:p>
            <a:r>
              <a:rPr lang="nl-BE" dirty="0" err="1" smtClean="0"/>
              <a:t>Computerhardware</a:t>
            </a:r>
            <a:r>
              <a:rPr lang="nl-BE" dirty="0" smtClean="0"/>
              <a:t> 3.0</a:t>
            </a:r>
            <a:endParaRPr lang="nl-BE" dirty="0"/>
          </a:p>
        </p:txBody>
      </p:sp>
      <p:pic>
        <p:nvPicPr>
          <p:cNvPr id="9" name="Afbeelding 8"/>
          <p:cNvPicPr>
            <a:picLocks noChangeAspect="1"/>
          </p:cNvPicPr>
          <p:nvPr userDrawn="1"/>
        </p:nvPicPr>
        <p:blipFill>
          <a:blip r:embed="rId6" cstate="print">
            <a:duotone>
              <a:prstClr val="black"/>
              <a:schemeClr val="tx2">
                <a:tint val="45000"/>
                <a:satMod val="400000"/>
              </a:schemeClr>
            </a:duotone>
            <a:extLst>
              <a:ext uri="{28A0092B-C50C-407E-A947-70E740481C1C}">
                <a14:useLocalDpi xmlns:a14="http://schemas.microsoft.com/office/drawing/2010/main" val="0"/>
              </a:ext>
            </a:extLst>
          </a:blip>
          <a:stretch>
            <a:fillRect/>
          </a:stretch>
        </p:blipFill>
        <p:spPr>
          <a:xfrm>
            <a:off x="95117" y="122998"/>
            <a:ext cx="1565030" cy="328656"/>
          </a:xfrm>
          <a:prstGeom prst="rect">
            <a:avLst/>
          </a:prstGeom>
        </p:spPr>
      </p:pic>
    </p:spTree>
    <p:extLst>
      <p:ext uri="{BB962C8B-B14F-4D97-AF65-F5344CB8AC3E}">
        <p14:creationId xmlns:p14="http://schemas.microsoft.com/office/powerpoint/2010/main" val="3425684604"/>
      </p:ext>
    </p:extLst>
  </p:cSld>
  <p:clrMap bg1="lt1" tx1="dk1" bg2="lt2" tx2="dk2" accent1="accent1" accent2="accent2" accent3="accent3" accent4="accent4" accent5="accent5" accent6="accent6" hlink="hlink" folHlink="folHlink"/>
  <p:sldLayoutIdLst>
    <p:sldLayoutId id="2147483649" r:id="rId1"/>
    <p:sldLayoutId id="2147483657" r:id="rId2"/>
    <p:sldLayoutId id="2147483656" r:id="rId3"/>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defTabSz="914400" rtl="0" eaLnBrk="1" latinLnBrk="0" hangingPunct="1">
        <a:lnSpc>
          <a:spcPct val="90000"/>
        </a:lnSpc>
        <a:spcBef>
          <a:spcPct val="0"/>
        </a:spcBef>
        <a:buNone/>
        <a:defRPr sz="5400" kern="1200">
          <a:solidFill>
            <a:schemeClr val="accent1">
              <a:lumMod val="40000"/>
              <a:lumOff val="60000"/>
            </a:schemeClr>
          </a:solidFill>
          <a:latin typeface="Barlow Condensed Medium" panose="00000606000000000000" pitchFamily="2"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3600" kern="1200">
          <a:solidFill>
            <a:schemeClr val="accent1">
              <a:lumMod val="40000"/>
              <a:lumOff val="60000"/>
            </a:schemeClr>
          </a:solidFill>
          <a:latin typeface="Barlow Condensed Medium" panose="00000606000000000000"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3200" kern="1200">
          <a:solidFill>
            <a:schemeClr val="accent1">
              <a:lumMod val="40000"/>
              <a:lumOff val="60000"/>
            </a:schemeClr>
          </a:solidFill>
          <a:latin typeface="Barlow Condensed Medium" panose="00000606000000000000"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800" kern="1200">
          <a:solidFill>
            <a:schemeClr val="accent1">
              <a:lumMod val="40000"/>
              <a:lumOff val="60000"/>
            </a:schemeClr>
          </a:solidFill>
          <a:latin typeface="Barlow Condensed Medium" panose="00000606000000000000"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lumMod val="40000"/>
              <a:lumOff val="60000"/>
            </a:schemeClr>
          </a:solidFill>
          <a:latin typeface="Barlow Condensed Medium" panose="00000606000000000000"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lumMod val="40000"/>
              <a:lumOff val="60000"/>
            </a:schemeClr>
          </a:solidFill>
          <a:latin typeface="Barlow Condensed Medium" panose="00000606000000000000"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BE" dirty="0" smtClean="0"/>
              <a:t>11.  </a:t>
            </a:r>
            <a:r>
              <a:rPr lang="nl-BE" smtClean="0"/>
              <a:t>Systeemanalyse </a:t>
            </a:r>
            <a:endParaRPr lang="nl-BE" dirty="0"/>
          </a:p>
        </p:txBody>
      </p:sp>
      <p:sp>
        <p:nvSpPr>
          <p:cNvPr id="3" name="Ondertitel 2"/>
          <p:cNvSpPr>
            <a:spLocks noGrp="1"/>
          </p:cNvSpPr>
          <p:nvPr>
            <p:ph type="subTitle" idx="1"/>
          </p:nvPr>
        </p:nvSpPr>
        <p:spPr/>
        <p:txBody>
          <a:bodyPr/>
          <a:lstStyle/>
          <a:p>
            <a:r>
              <a:rPr lang="nl-BE" dirty="0" err="1" smtClean="0"/>
              <a:t>Computerhardware</a:t>
            </a:r>
            <a:r>
              <a:rPr lang="nl-BE" dirty="0" smtClean="0"/>
              <a:t> 3.0</a:t>
            </a:r>
            <a:endParaRPr lang="nl-BE" dirty="0"/>
          </a:p>
        </p:txBody>
      </p:sp>
    </p:spTree>
    <p:extLst>
      <p:ext uri="{BB962C8B-B14F-4D97-AF65-F5344CB8AC3E}">
        <p14:creationId xmlns:p14="http://schemas.microsoft.com/office/powerpoint/2010/main" val="16776269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a:hlinkClick r:id="rId3" action="ppaction://hlinksldjump"/>
          </p:cNvPr>
          <p:cNvSpPr/>
          <p:nvPr/>
        </p:nvSpPr>
        <p:spPr>
          <a:xfrm>
            <a:off x="95117" y="4320655"/>
            <a:ext cx="1565030" cy="5187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2400" dirty="0" smtClean="0">
                <a:latin typeface="Barlow Condensed Medium" panose="00000606000000000000" pitchFamily="2" charset="0"/>
              </a:rPr>
              <a:t>MENU</a:t>
            </a:r>
            <a:endParaRPr lang="nl-BE" sz="2400" dirty="0">
              <a:latin typeface="Barlow Condensed Medium" panose="00000606000000000000" pitchFamily="2" charset="0"/>
            </a:endParaRPr>
          </a:p>
        </p:txBody>
      </p:sp>
      <p:sp>
        <p:nvSpPr>
          <p:cNvPr id="3" name="Rechthoek 2">
            <a:hlinkClick r:id="" action="ppaction://hlinkshowjump?jump=lastslide"/>
          </p:cNvPr>
          <p:cNvSpPr/>
          <p:nvPr/>
        </p:nvSpPr>
        <p:spPr>
          <a:xfrm>
            <a:off x="95117" y="3681747"/>
            <a:ext cx="1565030" cy="5187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2400" dirty="0" smtClean="0">
                <a:latin typeface="Barlow Condensed Medium" panose="00000606000000000000" pitchFamily="2" charset="0"/>
              </a:rPr>
              <a:t>p 194</a:t>
            </a:r>
            <a:endParaRPr lang="nl-BE" sz="2400" dirty="0">
              <a:latin typeface="Barlow Condensed Medium" panose="00000606000000000000" pitchFamily="2" charset="0"/>
            </a:endParaRPr>
          </a:p>
        </p:txBody>
      </p:sp>
      <p:sp>
        <p:nvSpPr>
          <p:cNvPr id="5" name="Tekstvak 4"/>
          <p:cNvSpPr txBox="1"/>
          <p:nvPr/>
        </p:nvSpPr>
        <p:spPr>
          <a:xfrm>
            <a:off x="35560" y="411870"/>
            <a:ext cx="1714500" cy="307777"/>
          </a:xfrm>
          <a:prstGeom prst="rect">
            <a:avLst/>
          </a:prstGeom>
          <a:noFill/>
        </p:spPr>
        <p:txBody>
          <a:bodyPr wrap="square" rtlCol="0">
            <a:spAutoFit/>
          </a:bodyPr>
          <a:lstStyle/>
          <a:p>
            <a:r>
              <a:rPr lang="nl-BE" sz="1400" dirty="0" smtClean="0">
                <a:solidFill>
                  <a:schemeClr val="accent1">
                    <a:lumMod val="40000"/>
                    <a:lumOff val="60000"/>
                  </a:schemeClr>
                </a:solidFill>
                <a:latin typeface="Barlow Condensed Medium" panose="00000606000000000000" pitchFamily="2" charset="0"/>
              </a:rPr>
              <a:t>Computernetwerken 3.0</a:t>
            </a:r>
            <a:endParaRPr lang="nl-BE" sz="1400" dirty="0">
              <a:solidFill>
                <a:schemeClr val="accent1">
                  <a:lumMod val="40000"/>
                  <a:lumOff val="60000"/>
                </a:schemeClr>
              </a:solidFill>
              <a:latin typeface="Barlow Condensed Medium" panose="00000606000000000000" pitchFamily="2" charset="0"/>
            </a:endParaRPr>
          </a:p>
        </p:txBody>
      </p:sp>
      <p:sp>
        <p:nvSpPr>
          <p:cNvPr id="6" name="Tijdelijke aanduiding voor dianummer 5"/>
          <p:cNvSpPr>
            <a:spLocks noGrp="1"/>
          </p:cNvSpPr>
          <p:nvPr>
            <p:ph type="sldNum" sz="quarter" idx="4"/>
          </p:nvPr>
        </p:nvSpPr>
        <p:spPr/>
        <p:txBody>
          <a:bodyPr/>
          <a:lstStyle/>
          <a:p>
            <a:fld id="{488C8672-CA28-4FB0-BA1B-D11D790EBBC7}" type="slidenum">
              <a:rPr lang="nl-BE" smtClean="0"/>
              <a:pPr/>
              <a:t>10</a:t>
            </a:fld>
            <a:endParaRPr lang="nl-BE" dirty="0"/>
          </a:p>
        </p:txBody>
      </p:sp>
      <p:sp>
        <p:nvSpPr>
          <p:cNvPr id="10" name="Rechthoek 9"/>
          <p:cNvSpPr/>
          <p:nvPr/>
        </p:nvSpPr>
        <p:spPr>
          <a:xfrm>
            <a:off x="2019300" y="200025"/>
            <a:ext cx="9925050" cy="876300"/>
          </a:xfrm>
          <a:prstGeom prst="rect">
            <a:avLst/>
          </a:prstGeom>
          <a:solidFill>
            <a:schemeClr val="accent2">
              <a:alpha val="72157"/>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BE" sz="3600" dirty="0" smtClean="0">
                <a:latin typeface="Barlow Condensed Medium" panose="00000606000000000000" pitchFamily="2" charset="0"/>
              </a:rPr>
              <a:t>11.1  Uitbreidingsanalyse</a:t>
            </a:r>
            <a:endParaRPr lang="nl-BE" sz="3600" dirty="0">
              <a:latin typeface="Barlow Condensed Medium" panose="00000606000000000000" pitchFamily="2" charset="0"/>
            </a:endParaRPr>
          </a:p>
        </p:txBody>
      </p:sp>
      <p:pic>
        <p:nvPicPr>
          <p:cNvPr id="20" name="Picture 2" descr="Pc - Free computer icons"/>
          <p:cNvPicPr>
            <a:picLocks noChangeAspect="1" noChangeArrowheads="1"/>
          </p:cNvPicPr>
          <p:nvPr/>
        </p:nvPicPr>
        <p:blipFill>
          <a:blip r:embed="rId4">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095500" y="1519254"/>
            <a:ext cx="4605321" cy="4605322"/>
          </a:xfrm>
          <a:prstGeom prst="rect">
            <a:avLst/>
          </a:prstGeom>
          <a:noFill/>
          <a:extLst>
            <a:ext uri="{909E8E84-426E-40DD-AFC4-6F175D3DCCD1}">
              <a14:hiddenFill xmlns:a14="http://schemas.microsoft.com/office/drawing/2010/main">
                <a:solidFill>
                  <a:srgbClr val="FFFFFF"/>
                </a:solidFill>
              </a14:hiddenFill>
            </a:ext>
          </a:extLst>
        </p:spPr>
      </p:pic>
      <p:sp>
        <p:nvSpPr>
          <p:cNvPr id="21" name="Rechthoek 20"/>
          <p:cNvSpPr/>
          <p:nvPr/>
        </p:nvSpPr>
        <p:spPr>
          <a:xfrm>
            <a:off x="7136174" y="1519254"/>
            <a:ext cx="4808176" cy="100487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3600" dirty="0" smtClean="0">
                <a:latin typeface="Barlow Condensed" panose="00000506000000000000" pitchFamily="2" charset="0"/>
              </a:rPr>
              <a:t>Wat met oude computer?</a:t>
            </a:r>
            <a:endParaRPr lang="nl-BE" sz="3600" dirty="0">
              <a:latin typeface="Barlow Condensed" panose="00000506000000000000" pitchFamily="2" charset="0"/>
            </a:endParaRPr>
          </a:p>
        </p:txBody>
      </p:sp>
      <p:sp>
        <p:nvSpPr>
          <p:cNvPr id="22" name="Rechthoek 21"/>
          <p:cNvSpPr/>
          <p:nvPr/>
        </p:nvSpPr>
        <p:spPr>
          <a:xfrm>
            <a:off x="7762874" y="2817044"/>
            <a:ext cx="4181475" cy="100487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3600" dirty="0" smtClean="0">
                <a:latin typeface="Barlow Condensed" panose="00000506000000000000" pitchFamily="2" charset="0"/>
              </a:rPr>
              <a:t>mediacenter</a:t>
            </a:r>
            <a:endParaRPr lang="nl-BE" sz="3600" dirty="0">
              <a:latin typeface="Barlow Condensed" panose="00000506000000000000" pitchFamily="2" charset="0"/>
            </a:endParaRPr>
          </a:p>
        </p:txBody>
      </p:sp>
      <p:sp>
        <p:nvSpPr>
          <p:cNvPr id="23" name="Rechthoek 22"/>
          <p:cNvSpPr/>
          <p:nvPr/>
        </p:nvSpPr>
        <p:spPr>
          <a:xfrm>
            <a:off x="7762874" y="3941120"/>
            <a:ext cx="4181475" cy="100487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3600" dirty="0" smtClean="0">
                <a:latin typeface="Barlow Condensed" panose="00000506000000000000" pitchFamily="2" charset="0"/>
              </a:rPr>
              <a:t>opslag webcambeelden</a:t>
            </a:r>
            <a:endParaRPr lang="nl-BE" sz="3600" dirty="0">
              <a:latin typeface="Barlow Condensed" panose="00000506000000000000" pitchFamily="2" charset="0"/>
            </a:endParaRPr>
          </a:p>
        </p:txBody>
      </p:sp>
      <p:sp>
        <p:nvSpPr>
          <p:cNvPr id="24" name="Rechthoek 23"/>
          <p:cNvSpPr/>
          <p:nvPr/>
        </p:nvSpPr>
        <p:spPr>
          <a:xfrm>
            <a:off x="7762874" y="5065196"/>
            <a:ext cx="4181475" cy="100487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3600" dirty="0" smtClean="0">
                <a:latin typeface="Barlow Condensed" panose="00000506000000000000" pitchFamily="2" charset="0"/>
              </a:rPr>
              <a:t>eenvoudige servertaken</a:t>
            </a:r>
            <a:endParaRPr lang="nl-BE" sz="3600" dirty="0">
              <a:latin typeface="Barlow Condensed" panose="00000506000000000000" pitchFamily="2" charset="0"/>
            </a:endParaRPr>
          </a:p>
        </p:txBody>
      </p:sp>
    </p:spTree>
    <p:extLst>
      <p:ext uri="{BB962C8B-B14F-4D97-AF65-F5344CB8AC3E}">
        <p14:creationId xmlns:p14="http://schemas.microsoft.com/office/powerpoint/2010/main" val="15612798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fade">
                                      <p:cBhvr>
                                        <p:cTn id="11" dur="500"/>
                                        <p:tgtEl>
                                          <p:spTgt spid="2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fade">
                                      <p:cBhvr>
                                        <p:cTn id="15" dur="500"/>
                                        <p:tgtEl>
                                          <p:spTgt spid="22"/>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fade">
                                      <p:cBhvr>
                                        <p:cTn id="19" dur="500"/>
                                        <p:tgtEl>
                                          <p:spTgt spid="23"/>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fade">
                                      <p:cBhvr>
                                        <p:cTn id="23"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animBg="1"/>
      <p:bldP spid="2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nummer 1"/>
          <p:cNvSpPr>
            <a:spLocks noGrp="1"/>
          </p:cNvSpPr>
          <p:nvPr>
            <p:ph type="sldNum" sz="quarter" idx="4"/>
          </p:nvPr>
        </p:nvSpPr>
        <p:spPr/>
        <p:txBody>
          <a:bodyPr/>
          <a:lstStyle/>
          <a:p>
            <a:fld id="{488C8672-CA28-4FB0-BA1B-D11D790EBBC7}" type="slidenum">
              <a:rPr lang="nl-BE" smtClean="0"/>
              <a:pPr/>
              <a:t>11</a:t>
            </a:fld>
            <a:endParaRPr lang="nl-BE" dirty="0"/>
          </a:p>
        </p:txBody>
      </p:sp>
      <p:sp>
        <p:nvSpPr>
          <p:cNvPr id="3" name="Rechthoek 2"/>
          <p:cNvSpPr/>
          <p:nvPr/>
        </p:nvSpPr>
        <p:spPr>
          <a:xfrm>
            <a:off x="2019300" y="161924"/>
            <a:ext cx="10039350" cy="1323976"/>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BE" sz="6000" dirty="0" smtClean="0">
                <a:latin typeface="Barlow Condensed Medium" panose="00000606000000000000" pitchFamily="2" charset="0"/>
              </a:rPr>
              <a:t>Sleutelboek </a:t>
            </a:r>
            <a:r>
              <a:rPr lang="nl-BE" sz="6000" dirty="0" err="1" smtClean="0">
                <a:latin typeface="Barlow Condensed Medium" panose="00000606000000000000" pitchFamily="2" charset="0"/>
              </a:rPr>
              <a:t>Computerhardware</a:t>
            </a:r>
            <a:r>
              <a:rPr lang="nl-BE" sz="6000" dirty="0" smtClean="0">
                <a:latin typeface="Barlow Condensed Medium" panose="00000606000000000000" pitchFamily="2" charset="0"/>
              </a:rPr>
              <a:t> 3.0</a:t>
            </a:r>
            <a:endParaRPr lang="nl-BE" sz="6000" dirty="0">
              <a:latin typeface="Barlow Condensed Medium" panose="00000606000000000000" pitchFamily="2" charset="0"/>
            </a:endParaRPr>
          </a:p>
        </p:txBody>
      </p:sp>
      <p:sp>
        <p:nvSpPr>
          <p:cNvPr id="4" name="Rechthoek 3"/>
          <p:cNvSpPr/>
          <p:nvPr/>
        </p:nvSpPr>
        <p:spPr>
          <a:xfrm>
            <a:off x="2019300" y="1704974"/>
            <a:ext cx="6248400" cy="361950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BE" sz="2400" dirty="0" smtClean="0">
                <a:latin typeface="Barlow Condensed Medium" panose="00000606000000000000" pitchFamily="2" charset="0"/>
              </a:rPr>
              <a:t>Dit is een begeleidende presentatie bij het hoofdstuk </a:t>
            </a:r>
            <a:r>
              <a:rPr lang="nl-BE" sz="2400" dirty="0" smtClean="0">
                <a:latin typeface="Barlow Condensed Medium" panose="00000606000000000000" pitchFamily="2" charset="0"/>
              </a:rPr>
              <a:t>11 van </a:t>
            </a:r>
            <a:r>
              <a:rPr lang="nl-BE" sz="2400" dirty="0" smtClean="0">
                <a:latin typeface="Barlow Condensed Medium" panose="00000606000000000000" pitchFamily="2" charset="0"/>
              </a:rPr>
              <a:t>het Sleutelboek </a:t>
            </a:r>
            <a:r>
              <a:rPr lang="nl-BE" sz="2400" dirty="0" err="1" smtClean="0">
                <a:latin typeface="Barlow Condensed Medium" panose="00000606000000000000" pitchFamily="2" charset="0"/>
              </a:rPr>
              <a:t>Computerhardware</a:t>
            </a:r>
            <a:r>
              <a:rPr lang="nl-BE" sz="2400" dirty="0" smtClean="0">
                <a:latin typeface="Barlow Condensed Medium" panose="00000606000000000000" pitchFamily="2" charset="0"/>
              </a:rPr>
              <a:t> 3.0.  Deze presentatie mag vrij worden gebruikt, aangepast en verspreid. Deze dia bevat de bronvermelding en moet ten allen tijde deel blijven uitmaken van de presentatie.</a:t>
            </a:r>
          </a:p>
          <a:p>
            <a:endParaRPr lang="nl-BE" sz="2400" dirty="0" smtClean="0">
              <a:latin typeface="Barlow Condensed Medium" panose="00000606000000000000" pitchFamily="2" charset="0"/>
            </a:endParaRPr>
          </a:p>
          <a:p>
            <a:r>
              <a:rPr lang="nl-BE" sz="2400" dirty="0" smtClean="0">
                <a:latin typeface="Barlow Condensed Medium" panose="00000606000000000000" pitchFamily="2" charset="0"/>
              </a:rPr>
              <a:t>Meer informatie over de Sleutelboeken is beschikbaar op www.sleutelboek.eu</a:t>
            </a:r>
            <a:endParaRPr lang="nl-BE" sz="2400" dirty="0">
              <a:latin typeface="Barlow Condensed Medium" panose="00000606000000000000" pitchFamily="2" charset="0"/>
            </a:endParaRPr>
          </a:p>
        </p:txBody>
      </p:sp>
      <p:sp>
        <p:nvSpPr>
          <p:cNvPr id="5" name="Rechthoek 4">
            <a:hlinkClick r:id="" action="ppaction://hlinkshowjump?jump=endshow"/>
          </p:cNvPr>
          <p:cNvSpPr/>
          <p:nvPr/>
        </p:nvSpPr>
        <p:spPr>
          <a:xfrm>
            <a:off x="2019300" y="5543549"/>
            <a:ext cx="6324600" cy="1190273"/>
          </a:xfrm>
          <a:prstGeom prst="rect">
            <a:avLst/>
          </a:prstGeom>
          <a:solidFill>
            <a:schemeClr val="accent2"/>
          </a:solidFill>
          <a:ln>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2400" dirty="0" smtClean="0">
                <a:latin typeface="Barlow Condensed Medium" panose="00000606000000000000" pitchFamily="2" charset="0"/>
              </a:rPr>
              <a:t>Klik hier om de presentatie af te sluiten</a:t>
            </a:r>
            <a:endParaRPr lang="nl-BE" sz="2400" dirty="0">
              <a:latin typeface="Barlow Condensed Medium" panose="00000606000000000000" pitchFamily="2" charset="0"/>
            </a:endParaRPr>
          </a:p>
        </p:txBody>
      </p:sp>
      <p:sp>
        <p:nvSpPr>
          <p:cNvPr id="6" name="Tekstvak 5"/>
          <p:cNvSpPr txBox="1"/>
          <p:nvPr/>
        </p:nvSpPr>
        <p:spPr>
          <a:xfrm>
            <a:off x="35560" y="411870"/>
            <a:ext cx="1714500" cy="307777"/>
          </a:xfrm>
          <a:prstGeom prst="rect">
            <a:avLst/>
          </a:prstGeom>
          <a:noFill/>
        </p:spPr>
        <p:txBody>
          <a:bodyPr wrap="square" rtlCol="0">
            <a:spAutoFit/>
          </a:bodyPr>
          <a:lstStyle/>
          <a:p>
            <a:r>
              <a:rPr lang="nl-BE" sz="1400" dirty="0" smtClean="0">
                <a:solidFill>
                  <a:schemeClr val="accent1">
                    <a:lumMod val="40000"/>
                    <a:lumOff val="60000"/>
                  </a:schemeClr>
                </a:solidFill>
                <a:latin typeface="Barlow Condensed Medium" panose="00000606000000000000" pitchFamily="2" charset="0"/>
              </a:rPr>
              <a:t>Computernetwerken 3.0</a:t>
            </a:r>
            <a:endParaRPr lang="nl-BE" sz="1400" dirty="0">
              <a:solidFill>
                <a:schemeClr val="accent1">
                  <a:lumMod val="40000"/>
                  <a:lumOff val="60000"/>
                </a:schemeClr>
              </a:solidFill>
              <a:latin typeface="Barlow Condensed Medium" panose="00000606000000000000" pitchFamily="2" charset="0"/>
            </a:endParaRPr>
          </a:p>
        </p:txBody>
      </p:sp>
      <p:pic>
        <p:nvPicPr>
          <p:cNvPr id="8" name="Afbeelding 7"/>
          <p:cNvPicPr>
            <a:picLocks noChangeAspect="1"/>
          </p:cNvPicPr>
          <p:nvPr/>
        </p:nvPicPr>
        <p:blipFill rotWithShape="1">
          <a:blip r:embed="rId3">
            <a:extLst>
              <a:ext uri="{28A0092B-C50C-407E-A947-70E740481C1C}">
                <a14:useLocalDpi xmlns:a14="http://schemas.microsoft.com/office/drawing/2010/main" val="0"/>
              </a:ext>
            </a:extLst>
          </a:blip>
          <a:srcRect l="436" r="209"/>
          <a:stretch/>
        </p:blipFill>
        <p:spPr>
          <a:xfrm>
            <a:off x="8524875" y="1704974"/>
            <a:ext cx="3533775" cy="5038700"/>
          </a:xfrm>
          <a:prstGeom prst="rect">
            <a:avLst/>
          </a:prstGeom>
        </p:spPr>
      </p:pic>
    </p:spTree>
    <p:extLst>
      <p:ext uri="{BB962C8B-B14F-4D97-AF65-F5344CB8AC3E}">
        <p14:creationId xmlns:p14="http://schemas.microsoft.com/office/powerpoint/2010/main" val="16656426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a:hlinkClick r:id="rId3" action="ppaction://hlinksldjump"/>
          </p:cNvPr>
          <p:cNvSpPr/>
          <p:nvPr/>
        </p:nvSpPr>
        <p:spPr>
          <a:xfrm>
            <a:off x="95117" y="4320655"/>
            <a:ext cx="1565030" cy="5187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2400" dirty="0" smtClean="0">
                <a:latin typeface="Barlow Condensed Medium" panose="00000606000000000000" pitchFamily="2" charset="0"/>
              </a:rPr>
              <a:t>MENU</a:t>
            </a:r>
            <a:endParaRPr lang="nl-BE" sz="2400" dirty="0">
              <a:latin typeface="Barlow Condensed Medium" panose="00000606000000000000" pitchFamily="2" charset="0"/>
            </a:endParaRPr>
          </a:p>
        </p:txBody>
      </p:sp>
      <p:sp>
        <p:nvSpPr>
          <p:cNvPr id="3" name="Rechthoek 2">
            <a:hlinkClick r:id="" action="ppaction://hlinkshowjump?jump=lastslide"/>
          </p:cNvPr>
          <p:cNvSpPr/>
          <p:nvPr/>
        </p:nvSpPr>
        <p:spPr>
          <a:xfrm>
            <a:off x="95117" y="3681747"/>
            <a:ext cx="1565030" cy="5187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2400" dirty="0" smtClean="0">
                <a:latin typeface="Barlow Condensed Medium" panose="00000606000000000000" pitchFamily="2" charset="0"/>
              </a:rPr>
              <a:t>p 192</a:t>
            </a:r>
            <a:endParaRPr lang="nl-BE" sz="2400" dirty="0">
              <a:latin typeface="Barlow Condensed Medium" panose="00000606000000000000" pitchFamily="2" charset="0"/>
            </a:endParaRPr>
          </a:p>
        </p:txBody>
      </p:sp>
      <p:sp>
        <p:nvSpPr>
          <p:cNvPr id="5" name="Tekstvak 4"/>
          <p:cNvSpPr txBox="1"/>
          <p:nvPr/>
        </p:nvSpPr>
        <p:spPr>
          <a:xfrm>
            <a:off x="35560" y="411870"/>
            <a:ext cx="1714500" cy="307777"/>
          </a:xfrm>
          <a:prstGeom prst="rect">
            <a:avLst/>
          </a:prstGeom>
          <a:noFill/>
        </p:spPr>
        <p:txBody>
          <a:bodyPr wrap="square" rtlCol="0">
            <a:spAutoFit/>
          </a:bodyPr>
          <a:lstStyle/>
          <a:p>
            <a:r>
              <a:rPr lang="nl-BE" sz="1400" dirty="0" smtClean="0">
                <a:solidFill>
                  <a:schemeClr val="accent1">
                    <a:lumMod val="40000"/>
                    <a:lumOff val="60000"/>
                  </a:schemeClr>
                </a:solidFill>
                <a:latin typeface="Barlow Condensed Medium" panose="00000606000000000000" pitchFamily="2" charset="0"/>
              </a:rPr>
              <a:t>Computernetwerken 3.0</a:t>
            </a:r>
            <a:endParaRPr lang="nl-BE" sz="1400" dirty="0">
              <a:solidFill>
                <a:schemeClr val="accent1">
                  <a:lumMod val="40000"/>
                  <a:lumOff val="60000"/>
                </a:schemeClr>
              </a:solidFill>
              <a:latin typeface="Barlow Condensed Medium" panose="00000606000000000000" pitchFamily="2" charset="0"/>
            </a:endParaRPr>
          </a:p>
        </p:txBody>
      </p:sp>
      <p:sp>
        <p:nvSpPr>
          <p:cNvPr id="6" name="Tijdelijke aanduiding voor dianummer 5"/>
          <p:cNvSpPr>
            <a:spLocks noGrp="1"/>
          </p:cNvSpPr>
          <p:nvPr>
            <p:ph type="sldNum" sz="quarter" idx="4"/>
          </p:nvPr>
        </p:nvSpPr>
        <p:spPr/>
        <p:txBody>
          <a:bodyPr/>
          <a:lstStyle/>
          <a:p>
            <a:fld id="{488C8672-CA28-4FB0-BA1B-D11D790EBBC7}" type="slidenum">
              <a:rPr lang="nl-BE" smtClean="0"/>
              <a:pPr/>
              <a:t>2</a:t>
            </a:fld>
            <a:endParaRPr lang="nl-BE" dirty="0"/>
          </a:p>
        </p:txBody>
      </p:sp>
      <p:sp>
        <p:nvSpPr>
          <p:cNvPr id="10" name="Rechthoek 9"/>
          <p:cNvSpPr/>
          <p:nvPr/>
        </p:nvSpPr>
        <p:spPr>
          <a:xfrm>
            <a:off x="2019300" y="200025"/>
            <a:ext cx="9925050" cy="876300"/>
          </a:xfrm>
          <a:prstGeom prst="rect">
            <a:avLst/>
          </a:prstGeom>
          <a:solidFill>
            <a:schemeClr val="accent2">
              <a:alpha val="72157"/>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BE" sz="3600" dirty="0" smtClean="0">
                <a:latin typeface="Barlow Condensed Medium" panose="00000606000000000000" pitchFamily="2" charset="0"/>
              </a:rPr>
              <a:t>11.1  Analyse van een computersysteem</a:t>
            </a:r>
            <a:endParaRPr lang="nl-BE" sz="3600" dirty="0">
              <a:latin typeface="Barlow Condensed Medium" panose="00000606000000000000" pitchFamily="2" charset="0"/>
            </a:endParaRPr>
          </a:p>
        </p:txBody>
      </p:sp>
      <p:pic>
        <p:nvPicPr>
          <p:cNvPr id="1026" name="Picture 2" descr="Laptop - Free computer icons"/>
          <p:cNvPicPr>
            <a:picLocks noChangeAspect="1" noChangeArrowheads="1"/>
          </p:cNvPicPr>
          <p:nvPr/>
        </p:nvPicPr>
        <p:blipFill>
          <a:blip r:embed="rId4">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003985" y="1015713"/>
            <a:ext cx="5940365" cy="5940366"/>
          </a:xfrm>
          <a:prstGeom prst="rect">
            <a:avLst/>
          </a:prstGeom>
          <a:noFill/>
          <a:extLst>
            <a:ext uri="{909E8E84-426E-40DD-AFC4-6F175D3DCCD1}">
              <a14:hiddenFill xmlns:a14="http://schemas.microsoft.com/office/drawing/2010/main">
                <a:solidFill>
                  <a:srgbClr val="FFFFFF"/>
                </a:solidFill>
              </a14:hiddenFill>
            </a:ext>
          </a:extLst>
        </p:spPr>
      </p:pic>
      <p:sp>
        <p:nvSpPr>
          <p:cNvPr id="4" name="Rechthoek 3"/>
          <p:cNvSpPr/>
          <p:nvPr/>
        </p:nvSpPr>
        <p:spPr>
          <a:xfrm rot="21346766">
            <a:off x="2562047" y="1441103"/>
            <a:ext cx="4080294" cy="5089585"/>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t"/>
          <a:lstStyle/>
          <a:p>
            <a:pPr algn="ctr"/>
            <a:endParaRPr lang="nl-BE" sz="2800" dirty="0" smtClean="0">
              <a:solidFill>
                <a:schemeClr val="tx1"/>
              </a:solidFill>
              <a:latin typeface="Barlow Condensed" panose="00000506000000000000" pitchFamily="2" charset="0"/>
            </a:endParaRPr>
          </a:p>
          <a:p>
            <a:pPr algn="ctr"/>
            <a:r>
              <a:rPr lang="nl-BE" sz="2800" dirty="0" smtClean="0">
                <a:solidFill>
                  <a:schemeClr val="tx1"/>
                </a:solidFill>
                <a:latin typeface="Barlow Condensed" panose="00000506000000000000" pitchFamily="2" charset="0"/>
              </a:rPr>
              <a:t>Laptop 1</a:t>
            </a:r>
          </a:p>
          <a:p>
            <a:pPr algn="ctr"/>
            <a:endParaRPr lang="nl-BE" sz="2800" dirty="0">
              <a:solidFill>
                <a:schemeClr val="tx1"/>
              </a:solidFill>
              <a:latin typeface="Barlow Condensed" panose="00000506000000000000" pitchFamily="2" charset="0"/>
            </a:endParaRPr>
          </a:p>
          <a:p>
            <a:pPr marL="180975">
              <a:tabLst>
                <a:tab pos="2066925" algn="l"/>
              </a:tabLst>
            </a:pPr>
            <a:r>
              <a:rPr lang="nl-BE" sz="2800" dirty="0" smtClean="0">
                <a:solidFill>
                  <a:schemeClr val="tx1"/>
                </a:solidFill>
                <a:latin typeface="Barlow Condensed" panose="00000506000000000000" pitchFamily="2" charset="0"/>
              </a:rPr>
              <a:t>Processor	</a:t>
            </a:r>
            <a:r>
              <a:rPr lang="nl-BE" sz="2800" dirty="0" err="1" smtClean="0">
                <a:solidFill>
                  <a:schemeClr val="tx1"/>
                </a:solidFill>
                <a:latin typeface="Barlow Condensed" panose="00000506000000000000" pitchFamily="2" charset="0"/>
              </a:rPr>
              <a:t>xxxxxxxxxx</a:t>
            </a:r>
            <a:endParaRPr lang="nl-BE" sz="2800" dirty="0" smtClean="0">
              <a:solidFill>
                <a:schemeClr val="tx1"/>
              </a:solidFill>
              <a:latin typeface="Barlow Condensed" panose="00000506000000000000" pitchFamily="2" charset="0"/>
            </a:endParaRPr>
          </a:p>
          <a:p>
            <a:pPr marL="180975">
              <a:tabLst>
                <a:tab pos="2066925" algn="l"/>
              </a:tabLst>
            </a:pPr>
            <a:r>
              <a:rPr lang="nl-BE" sz="2800" dirty="0" smtClean="0">
                <a:solidFill>
                  <a:schemeClr val="tx1"/>
                </a:solidFill>
                <a:latin typeface="Barlow Condensed" panose="00000506000000000000" pitchFamily="2" charset="0"/>
              </a:rPr>
              <a:t>Geheugen	</a:t>
            </a:r>
            <a:r>
              <a:rPr lang="nl-BE" sz="2800" dirty="0" err="1" smtClean="0">
                <a:solidFill>
                  <a:schemeClr val="tx1"/>
                </a:solidFill>
                <a:latin typeface="Barlow Condensed" panose="00000506000000000000" pitchFamily="2" charset="0"/>
              </a:rPr>
              <a:t>xxxxxxxxxx</a:t>
            </a:r>
            <a:endParaRPr lang="nl-BE" sz="2800" dirty="0" smtClean="0">
              <a:solidFill>
                <a:schemeClr val="tx1"/>
              </a:solidFill>
              <a:latin typeface="Barlow Condensed" panose="00000506000000000000" pitchFamily="2" charset="0"/>
            </a:endParaRPr>
          </a:p>
          <a:p>
            <a:pPr marL="180975">
              <a:tabLst>
                <a:tab pos="2066925" algn="l"/>
              </a:tabLst>
            </a:pPr>
            <a:r>
              <a:rPr lang="nl-BE" sz="2800" dirty="0" smtClean="0">
                <a:solidFill>
                  <a:schemeClr val="tx1"/>
                </a:solidFill>
                <a:latin typeface="Barlow Condensed" panose="00000506000000000000" pitchFamily="2" charset="0"/>
              </a:rPr>
              <a:t>SSD	</a:t>
            </a:r>
            <a:r>
              <a:rPr lang="nl-BE" sz="2800" dirty="0" err="1" smtClean="0">
                <a:solidFill>
                  <a:schemeClr val="tx1"/>
                </a:solidFill>
                <a:latin typeface="Barlow Condensed" panose="00000506000000000000" pitchFamily="2" charset="0"/>
              </a:rPr>
              <a:t>xxxxxxxxxx</a:t>
            </a:r>
            <a:endParaRPr lang="nl-BE" sz="2800" dirty="0" smtClean="0">
              <a:solidFill>
                <a:schemeClr val="tx1"/>
              </a:solidFill>
              <a:latin typeface="Barlow Condensed" panose="00000506000000000000" pitchFamily="2" charset="0"/>
            </a:endParaRPr>
          </a:p>
          <a:p>
            <a:pPr marL="180975">
              <a:tabLst>
                <a:tab pos="2066925" algn="l"/>
              </a:tabLst>
            </a:pPr>
            <a:r>
              <a:rPr lang="nl-BE" sz="2800" dirty="0" smtClean="0">
                <a:solidFill>
                  <a:schemeClr val="tx1"/>
                </a:solidFill>
                <a:latin typeface="Barlow Condensed" panose="00000506000000000000" pitchFamily="2" charset="0"/>
              </a:rPr>
              <a:t>Chipset	</a:t>
            </a:r>
            <a:r>
              <a:rPr lang="nl-BE" sz="2800" dirty="0" err="1" smtClean="0">
                <a:solidFill>
                  <a:schemeClr val="tx1"/>
                </a:solidFill>
                <a:latin typeface="Barlow Condensed" panose="00000506000000000000" pitchFamily="2" charset="0"/>
              </a:rPr>
              <a:t>xxxxxxxxxx</a:t>
            </a:r>
            <a:endParaRPr lang="nl-BE" sz="2800" dirty="0" smtClean="0">
              <a:solidFill>
                <a:schemeClr val="tx1"/>
              </a:solidFill>
              <a:latin typeface="Barlow Condensed" panose="00000506000000000000" pitchFamily="2" charset="0"/>
            </a:endParaRPr>
          </a:p>
          <a:p>
            <a:pPr marL="180975">
              <a:tabLst>
                <a:tab pos="2066925" algn="l"/>
              </a:tabLst>
            </a:pPr>
            <a:r>
              <a:rPr lang="nl-BE" sz="2800" dirty="0" smtClean="0">
                <a:solidFill>
                  <a:schemeClr val="tx1"/>
                </a:solidFill>
                <a:latin typeface="Barlow Condensed" panose="00000506000000000000" pitchFamily="2" charset="0"/>
              </a:rPr>
              <a:t>Videokaart	</a:t>
            </a:r>
            <a:r>
              <a:rPr lang="nl-BE" sz="2800" dirty="0" err="1" smtClean="0">
                <a:solidFill>
                  <a:schemeClr val="tx1"/>
                </a:solidFill>
                <a:latin typeface="Barlow Condensed" panose="00000506000000000000" pitchFamily="2" charset="0"/>
              </a:rPr>
              <a:t>xxxxxxxxxx</a:t>
            </a:r>
            <a:endParaRPr lang="nl-BE" sz="2800" dirty="0" smtClean="0">
              <a:solidFill>
                <a:schemeClr val="tx1"/>
              </a:solidFill>
              <a:latin typeface="Barlow Condensed" panose="00000506000000000000" pitchFamily="2" charset="0"/>
            </a:endParaRPr>
          </a:p>
          <a:p>
            <a:pPr marL="180975">
              <a:tabLst>
                <a:tab pos="2066925" algn="l"/>
              </a:tabLst>
            </a:pPr>
            <a:r>
              <a:rPr lang="nl-BE" sz="2800" dirty="0" smtClean="0">
                <a:solidFill>
                  <a:schemeClr val="tx1"/>
                </a:solidFill>
                <a:latin typeface="Barlow Condensed" panose="00000506000000000000" pitchFamily="2" charset="0"/>
              </a:rPr>
              <a:t>DirectX	</a:t>
            </a:r>
            <a:r>
              <a:rPr lang="nl-BE" sz="2800" dirty="0" err="1" smtClean="0">
                <a:solidFill>
                  <a:schemeClr val="tx1"/>
                </a:solidFill>
                <a:latin typeface="Barlow Condensed" panose="00000506000000000000" pitchFamily="2" charset="0"/>
              </a:rPr>
              <a:t>xxxxxxxxxx</a:t>
            </a:r>
            <a:endParaRPr lang="nl-BE" sz="2800" dirty="0" smtClean="0">
              <a:solidFill>
                <a:schemeClr val="tx1"/>
              </a:solidFill>
              <a:latin typeface="Barlow Condensed" panose="00000506000000000000" pitchFamily="2" charset="0"/>
            </a:endParaRPr>
          </a:p>
          <a:p>
            <a:pPr marL="180975">
              <a:tabLst>
                <a:tab pos="2066925" algn="l"/>
              </a:tabLst>
            </a:pPr>
            <a:r>
              <a:rPr lang="nl-BE" sz="2800" dirty="0" smtClean="0">
                <a:solidFill>
                  <a:schemeClr val="tx1"/>
                </a:solidFill>
                <a:latin typeface="Barlow Condensed" panose="00000506000000000000" pitchFamily="2" charset="0"/>
              </a:rPr>
              <a:t>Geluidskaart	</a:t>
            </a:r>
            <a:r>
              <a:rPr lang="nl-BE" sz="2800" dirty="0" err="1" smtClean="0">
                <a:solidFill>
                  <a:schemeClr val="tx1"/>
                </a:solidFill>
                <a:latin typeface="Barlow Condensed" panose="00000506000000000000" pitchFamily="2" charset="0"/>
              </a:rPr>
              <a:t>xxxxxxxxxx</a:t>
            </a:r>
            <a:endParaRPr lang="nl-BE" sz="2800" dirty="0" smtClean="0">
              <a:solidFill>
                <a:schemeClr val="tx1"/>
              </a:solidFill>
              <a:latin typeface="Barlow Condensed" panose="00000506000000000000" pitchFamily="2" charset="0"/>
            </a:endParaRPr>
          </a:p>
          <a:p>
            <a:pPr marL="180975">
              <a:tabLst>
                <a:tab pos="2066925" algn="l"/>
              </a:tabLst>
            </a:pPr>
            <a:r>
              <a:rPr lang="nl-BE" sz="2800" dirty="0" smtClean="0">
                <a:solidFill>
                  <a:schemeClr val="tx1"/>
                </a:solidFill>
                <a:latin typeface="Barlow Condensed" panose="00000506000000000000" pitchFamily="2" charset="0"/>
              </a:rPr>
              <a:t>Netwerk	</a:t>
            </a:r>
            <a:r>
              <a:rPr lang="nl-BE" sz="2800" dirty="0" err="1" smtClean="0">
                <a:solidFill>
                  <a:schemeClr val="tx1"/>
                </a:solidFill>
                <a:latin typeface="Barlow Condensed" panose="00000506000000000000" pitchFamily="2" charset="0"/>
              </a:rPr>
              <a:t>xxxxxxxxxx</a:t>
            </a:r>
            <a:endParaRPr lang="nl-BE" sz="2800" dirty="0" smtClean="0">
              <a:solidFill>
                <a:schemeClr val="tx1"/>
              </a:solidFill>
              <a:latin typeface="Barlow Condensed" panose="00000506000000000000" pitchFamily="2" charset="0"/>
            </a:endParaRPr>
          </a:p>
          <a:p>
            <a:pPr marL="180975">
              <a:tabLst>
                <a:tab pos="2066925" algn="l"/>
              </a:tabLst>
            </a:pPr>
            <a:endParaRPr lang="nl-BE" sz="2800" dirty="0" smtClean="0">
              <a:solidFill>
                <a:schemeClr val="tx1"/>
              </a:solidFill>
              <a:latin typeface="Barlow Condensed" panose="00000506000000000000" pitchFamily="2" charset="0"/>
            </a:endParaRPr>
          </a:p>
          <a:p>
            <a:pPr marL="180975">
              <a:tabLst>
                <a:tab pos="2066925" algn="l"/>
              </a:tabLst>
            </a:pPr>
            <a:endParaRPr lang="nl-BE" sz="2800" dirty="0">
              <a:solidFill>
                <a:schemeClr val="tx1"/>
              </a:solidFill>
              <a:latin typeface="Barlow Condensed" panose="00000506000000000000" pitchFamily="2" charset="0"/>
            </a:endParaRPr>
          </a:p>
        </p:txBody>
      </p:sp>
      <p:sp>
        <p:nvSpPr>
          <p:cNvPr id="7" name="Tekstvak 6"/>
          <p:cNvSpPr txBox="1"/>
          <p:nvPr/>
        </p:nvSpPr>
        <p:spPr>
          <a:xfrm>
            <a:off x="7629525" y="2543175"/>
            <a:ext cx="3048000" cy="646331"/>
          </a:xfrm>
          <a:prstGeom prst="rect">
            <a:avLst/>
          </a:prstGeom>
          <a:noFill/>
        </p:spPr>
        <p:txBody>
          <a:bodyPr wrap="square" rtlCol="0">
            <a:spAutoFit/>
          </a:bodyPr>
          <a:lstStyle/>
          <a:p>
            <a:r>
              <a:rPr lang="nl-BE" sz="3600" dirty="0" smtClean="0">
                <a:latin typeface="Barlow Condensed" panose="00000506000000000000" pitchFamily="2" charset="0"/>
              </a:rPr>
              <a:t>systeemanalyse</a:t>
            </a:r>
            <a:endParaRPr lang="nl-BE" sz="3600" dirty="0">
              <a:latin typeface="Barlow Condensed" panose="00000506000000000000" pitchFamily="2" charset="0"/>
            </a:endParaRPr>
          </a:p>
        </p:txBody>
      </p:sp>
    </p:spTree>
    <p:extLst>
      <p:ext uri="{BB962C8B-B14F-4D97-AF65-F5344CB8AC3E}">
        <p14:creationId xmlns:p14="http://schemas.microsoft.com/office/powerpoint/2010/main" val="23471694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026"/>
                                        </p:tgtEl>
                                        <p:attrNameLst>
                                          <p:attrName>style.visibility</p:attrName>
                                        </p:attrNameLst>
                                      </p:cBhvr>
                                      <p:to>
                                        <p:strVal val="visible"/>
                                      </p:to>
                                    </p:set>
                                    <p:animEffect transition="in" filter="fade">
                                      <p:cBhvr>
                                        <p:cTn id="11" dur="500"/>
                                        <p:tgtEl>
                                          <p:spTgt spid="102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4" grpId="0" animBg="1"/>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a:hlinkClick r:id="rId3" action="ppaction://hlinksldjump"/>
          </p:cNvPr>
          <p:cNvSpPr/>
          <p:nvPr/>
        </p:nvSpPr>
        <p:spPr>
          <a:xfrm>
            <a:off x="95117" y="4320655"/>
            <a:ext cx="1565030" cy="5187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2400" dirty="0" smtClean="0">
                <a:latin typeface="Barlow Condensed Medium" panose="00000606000000000000" pitchFamily="2" charset="0"/>
              </a:rPr>
              <a:t>MENU</a:t>
            </a:r>
            <a:endParaRPr lang="nl-BE" sz="2400" dirty="0">
              <a:latin typeface="Barlow Condensed Medium" panose="00000606000000000000" pitchFamily="2" charset="0"/>
            </a:endParaRPr>
          </a:p>
        </p:txBody>
      </p:sp>
      <p:sp>
        <p:nvSpPr>
          <p:cNvPr id="3" name="Rechthoek 2">
            <a:hlinkClick r:id="" action="ppaction://hlinkshowjump?jump=lastslide"/>
          </p:cNvPr>
          <p:cNvSpPr/>
          <p:nvPr/>
        </p:nvSpPr>
        <p:spPr>
          <a:xfrm>
            <a:off x="95117" y="3681747"/>
            <a:ext cx="1565030" cy="5187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2400" dirty="0" smtClean="0">
                <a:latin typeface="Barlow Condensed Medium" panose="00000606000000000000" pitchFamily="2" charset="0"/>
              </a:rPr>
              <a:t>p 192</a:t>
            </a:r>
            <a:endParaRPr lang="nl-BE" sz="2400" dirty="0">
              <a:latin typeface="Barlow Condensed Medium" panose="00000606000000000000" pitchFamily="2" charset="0"/>
            </a:endParaRPr>
          </a:p>
        </p:txBody>
      </p:sp>
      <p:sp>
        <p:nvSpPr>
          <p:cNvPr id="5" name="Tekstvak 4"/>
          <p:cNvSpPr txBox="1"/>
          <p:nvPr/>
        </p:nvSpPr>
        <p:spPr>
          <a:xfrm>
            <a:off x="35560" y="411870"/>
            <a:ext cx="1714500" cy="307777"/>
          </a:xfrm>
          <a:prstGeom prst="rect">
            <a:avLst/>
          </a:prstGeom>
          <a:noFill/>
        </p:spPr>
        <p:txBody>
          <a:bodyPr wrap="square" rtlCol="0">
            <a:spAutoFit/>
          </a:bodyPr>
          <a:lstStyle/>
          <a:p>
            <a:r>
              <a:rPr lang="nl-BE" sz="1400" dirty="0" smtClean="0">
                <a:solidFill>
                  <a:schemeClr val="accent1">
                    <a:lumMod val="40000"/>
                    <a:lumOff val="60000"/>
                  </a:schemeClr>
                </a:solidFill>
                <a:latin typeface="Barlow Condensed Medium" panose="00000606000000000000" pitchFamily="2" charset="0"/>
              </a:rPr>
              <a:t>Computernetwerken 3.0</a:t>
            </a:r>
            <a:endParaRPr lang="nl-BE" sz="1400" dirty="0">
              <a:solidFill>
                <a:schemeClr val="accent1">
                  <a:lumMod val="40000"/>
                  <a:lumOff val="60000"/>
                </a:schemeClr>
              </a:solidFill>
              <a:latin typeface="Barlow Condensed Medium" panose="00000606000000000000" pitchFamily="2" charset="0"/>
            </a:endParaRPr>
          </a:p>
        </p:txBody>
      </p:sp>
      <p:sp>
        <p:nvSpPr>
          <p:cNvPr id="6" name="Tijdelijke aanduiding voor dianummer 5"/>
          <p:cNvSpPr>
            <a:spLocks noGrp="1"/>
          </p:cNvSpPr>
          <p:nvPr>
            <p:ph type="sldNum" sz="quarter" idx="4"/>
          </p:nvPr>
        </p:nvSpPr>
        <p:spPr/>
        <p:txBody>
          <a:bodyPr/>
          <a:lstStyle/>
          <a:p>
            <a:fld id="{488C8672-CA28-4FB0-BA1B-D11D790EBBC7}" type="slidenum">
              <a:rPr lang="nl-BE" smtClean="0"/>
              <a:pPr/>
              <a:t>3</a:t>
            </a:fld>
            <a:endParaRPr lang="nl-BE" dirty="0"/>
          </a:p>
        </p:txBody>
      </p:sp>
      <p:sp>
        <p:nvSpPr>
          <p:cNvPr id="10" name="Rechthoek 9"/>
          <p:cNvSpPr/>
          <p:nvPr/>
        </p:nvSpPr>
        <p:spPr>
          <a:xfrm>
            <a:off x="2019300" y="200025"/>
            <a:ext cx="9925050" cy="876300"/>
          </a:xfrm>
          <a:prstGeom prst="rect">
            <a:avLst/>
          </a:prstGeom>
          <a:solidFill>
            <a:schemeClr val="accent2">
              <a:alpha val="72157"/>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BE" sz="3600" dirty="0" smtClean="0">
                <a:latin typeface="Barlow Condensed Medium" panose="00000606000000000000" pitchFamily="2" charset="0"/>
              </a:rPr>
              <a:t>11.1  Analyse van een computersysteem</a:t>
            </a:r>
            <a:endParaRPr lang="nl-BE" sz="3600" dirty="0">
              <a:latin typeface="Barlow Condensed Medium" panose="00000606000000000000" pitchFamily="2" charset="0"/>
            </a:endParaRPr>
          </a:p>
        </p:txBody>
      </p:sp>
      <p:pic>
        <p:nvPicPr>
          <p:cNvPr id="8" name="Afbeelding 7"/>
          <p:cNvPicPr>
            <a:picLocks noChangeAspect="1"/>
          </p:cNvPicPr>
          <p:nvPr/>
        </p:nvPicPr>
        <p:blipFill>
          <a:blip r:embed="rId4"/>
          <a:stretch>
            <a:fillRect/>
          </a:stretch>
        </p:blipFill>
        <p:spPr>
          <a:xfrm>
            <a:off x="2009775" y="1209675"/>
            <a:ext cx="9934575" cy="5395701"/>
          </a:xfrm>
          <a:prstGeom prst="rect">
            <a:avLst/>
          </a:prstGeom>
        </p:spPr>
      </p:pic>
    </p:spTree>
    <p:extLst>
      <p:ext uri="{BB962C8B-B14F-4D97-AF65-F5344CB8AC3E}">
        <p14:creationId xmlns:p14="http://schemas.microsoft.com/office/powerpoint/2010/main" val="24836656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a:hlinkClick r:id="rId3" action="ppaction://hlinksldjump"/>
          </p:cNvPr>
          <p:cNvSpPr/>
          <p:nvPr/>
        </p:nvSpPr>
        <p:spPr>
          <a:xfrm>
            <a:off x="95117" y="4320655"/>
            <a:ext cx="1565030" cy="5187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2400" dirty="0" smtClean="0">
                <a:latin typeface="Barlow Condensed Medium" panose="00000606000000000000" pitchFamily="2" charset="0"/>
              </a:rPr>
              <a:t>MENU</a:t>
            </a:r>
            <a:endParaRPr lang="nl-BE" sz="2400" dirty="0">
              <a:latin typeface="Barlow Condensed Medium" panose="00000606000000000000" pitchFamily="2" charset="0"/>
            </a:endParaRPr>
          </a:p>
        </p:txBody>
      </p:sp>
      <p:sp>
        <p:nvSpPr>
          <p:cNvPr id="3" name="Rechthoek 2">
            <a:hlinkClick r:id="" action="ppaction://hlinkshowjump?jump=lastslide"/>
          </p:cNvPr>
          <p:cNvSpPr/>
          <p:nvPr/>
        </p:nvSpPr>
        <p:spPr>
          <a:xfrm>
            <a:off x="95117" y="3681747"/>
            <a:ext cx="1565030" cy="5187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2400" dirty="0" smtClean="0">
                <a:latin typeface="Barlow Condensed Medium" panose="00000606000000000000" pitchFamily="2" charset="0"/>
              </a:rPr>
              <a:t>p 192</a:t>
            </a:r>
            <a:endParaRPr lang="nl-BE" sz="2400" dirty="0">
              <a:latin typeface="Barlow Condensed Medium" panose="00000606000000000000" pitchFamily="2" charset="0"/>
            </a:endParaRPr>
          </a:p>
        </p:txBody>
      </p:sp>
      <p:sp>
        <p:nvSpPr>
          <p:cNvPr id="5" name="Tekstvak 4"/>
          <p:cNvSpPr txBox="1"/>
          <p:nvPr/>
        </p:nvSpPr>
        <p:spPr>
          <a:xfrm>
            <a:off x="35560" y="411870"/>
            <a:ext cx="1714500" cy="307777"/>
          </a:xfrm>
          <a:prstGeom prst="rect">
            <a:avLst/>
          </a:prstGeom>
          <a:noFill/>
        </p:spPr>
        <p:txBody>
          <a:bodyPr wrap="square" rtlCol="0">
            <a:spAutoFit/>
          </a:bodyPr>
          <a:lstStyle/>
          <a:p>
            <a:r>
              <a:rPr lang="nl-BE" sz="1400" dirty="0" smtClean="0">
                <a:solidFill>
                  <a:schemeClr val="accent1">
                    <a:lumMod val="40000"/>
                    <a:lumOff val="60000"/>
                  </a:schemeClr>
                </a:solidFill>
                <a:latin typeface="Barlow Condensed Medium" panose="00000606000000000000" pitchFamily="2" charset="0"/>
              </a:rPr>
              <a:t>Computernetwerken 3.0</a:t>
            </a:r>
            <a:endParaRPr lang="nl-BE" sz="1400" dirty="0">
              <a:solidFill>
                <a:schemeClr val="accent1">
                  <a:lumMod val="40000"/>
                  <a:lumOff val="60000"/>
                </a:schemeClr>
              </a:solidFill>
              <a:latin typeface="Barlow Condensed Medium" panose="00000606000000000000" pitchFamily="2" charset="0"/>
            </a:endParaRPr>
          </a:p>
        </p:txBody>
      </p:sp>
      <p:sp>
        <p:nvSpPr>
          <p:cNvPr id="6" name="Tijdelijke aanduiding voor dianummer 5"/>
          <p:cNvSpPr>
            <a:spLocks noGrp="1"/>
          </p:cNvSpPr>
          <p:nvPr>
            <p:ph type="sldNum" sz="quarter" idx="4"/>
          </p:nvPr>
        </p:nvSpPr>
        <p:spPr/>
        <p:txBody>
          <a:bodyPr/>
          <a:lstStyle/>
          <a:p>
            <a:fld id="{488C8672-CA28-4FB0-BA1B-D11D790EBBC7}" type="slidenum">
              <a:rPr lang="nl-BE" smtClean="0"/>
              <a:pPr/>
              <a:t>4</a:t>
            </a:fld>
            <a:endParaRPr lang="nl-BE" dirty="0"/>
          </a:p>
        </p:txBody>
      </p:sp>
      <p:sp>
        <p:nvSpPr>
          <p:cNvPr id="10" name="Rechthoek 9"/>
          <p:cNvSpPr/>
          <p:nvPr/>
        </p:nvSpPr>
        <p:spPr>
          <a:xfrm>
            <a:off x="2019300" y="200025"/>
            <a:ext cx="9925050" cy="876300"/>
          </a:xfrm>
          <a:prstGeom prst="rect">
            <a:avLst/>
          </a:prstGeom>
          <a:solidFill>
            <a:schemeClr val="accent2">
              <a:alpha val="72157"/>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BE" sz="3600" dirty="0" smtClean="0">
                <a:latin typeface="Barlow Condensed Medium" panose="00000606000000000000" pitchFamily="2" charset="0"/>
              </a:rPr>
              <a:t>11.1  Uitbreidingsanalyse</a:t>
            </a:r>
            <a:endParaRPr lang="nl-BE" sz="3600" dirty="0">
              <a:latin typeface="Barlow Condensed Medium" panose="00000606000000000000" pitchFamily="2" charset="0"/>
            </a:endParaRPr>
          </a:p>
        </p:txBody>
      </p:sp>
      <p:pic>
        <p:nvPicPr>
          <p:cNvPr id="1026" name="Picture 2" descr="Laptop - Free computer icons"/>
          <p:cNvPicPr>
            <a:picLocks noChangeAspect="1" noChangeArrowheads="1"/>
          </p:cNvPicPr>
          <p:nvPr/>
        </p:nvPicPr>
        <p:blipFill>
          <a:blip r:embed="rId4">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003985" y="1015713"/>
            <a:ext cx="5940365" cy="5940366"/>
          </a:xfrm>
          <a:prstGeom prst="rect">
            <a:avLst/>
          </a:prstGeom>
          <a:noFill/>
          <a:extLst>
            <a:ext uri="{909E8E84-426E-40DD-AFC4-6F175D3DCCD1}">
              <a14:hiddenFill xmlns:a14="http://schemas.microsoft.com/office/drawing/2010/main">
                <a:solidFill>
                  <a:srgbClr val="FFFFFF"/>
                </a:solidFill>
              </a14:hiddenFill>
            </a:ext>
          </a:extLst>
        </p:spPr>
      </p:pic>
      <p:sp>
        <p:nvSpPr>
          <p:cNvPr id="7" name="Tekstvak 6"/>
          <p:cNvSpPr txBox="1"/>
          <p:nvPr/>
        </p:nvSpPr>
        <p:spPr>
          <a:xfrm>
            <a:off x="7629525" y="2543175"/>
            <a:ext cx="3048000" cy="646331"/>
          </a:xfrm>
          <a:prstGeom prst="rect">
            <a:avLst/>
          </a:prstGeom>
          <a:noFill/>
        </p:spPr>
        <p:txBody>
          <a:bodyPr wrap="square" rtlCol="0">
            <a:spAutoFit/>
          </a:bodyPr>
          <a:lstStyle/>
          <a:p>
            <a:r>
              <a:rPr lang="nl-BE" sz="3600" dirty="0" smtClean="0">
                <a:latin typeface="Barlow Condensed" panose="00000506000000000000" pitchFamily="2" charset="0"/>
              </a:rPr>
              <a:t>systeemanalyse</a:t>
            </a:r>
            <a:endParaRPr lang="nl-BE" sz="3600" dirty="0">
              <a:latin typeface="Barlow Condensed" panose="00000506000000000000" pitchFamily="2" charset="0"/>
            </a:endParaRPr>
          </a:p>
        </p:txBody>
      </p:sp>
      <p:sp>
        <p:nvSpPr>
          <p:cNvPr id="11" name="Tekstvak 10"/>
          <p:cNvSpPr txBox="1"/>
          <p:nvPr/>
        </p:nvSpPr>
        <p:spPr>
          <a:xfrm>
            <a:off x="2308066" y="2543174"/>
            <a:ext cx="3048000" cy="646331"/>
          </a:xfrm>
          <a:prstGeom prst="rect">
            <a:avLst/>
          </a:prstGeom>
          <a:noFill/>
        </p:spPr>
        <p:txBody>
          <a:bodyPr wrap="square" rtlCol="0">
            <a:spAutoFit/>
          </a:bodyPr>
          <a:lstStyle/>
          <a:p>
            <a:r>
              <a:rPr lang="nl-BE" sz="3600" dirty="0" smtClean="0">
                <a:solidFill>
                  <a:schemeClr val="bg2"/>
                </a:solidFill>
                <a:latin typeface="Barlow Condensed" panose="00000506000000000000" pitchFamily="2" charset="0"/>
              </a:rPr>
              <a:t>benchmarking</a:t>
            </a:r>
            <a:endParaRPr lang="nl-BE" sz="3600" dirty="0">
              <a:solidFill>
                <a:schemeClr val="bg2"/>
              </a:solidFill>
              <a:latin typeface="Barlow Condensed" panose="00000506000000000000" pitchFamily="2" charset="0"/>
            </a:endParaRPr>
          </a:p>
        </p:txBody>
      </p:sp>
      <p:sp>
        <p:nvSpPr>
          <p:cNvPr id="8" name="Pijl-links en -rechts 7"/>
          <p:cNvSpPr/>
          <p:nvPr/>
        </p:nvSpPr>
        <p:spPr>
          <a:xfrm>
            <a:off x="4924425" y="2543174"/>
            <a:ext cx="1714500" cy="676275"/>
          </a:xfrm>
          <a:prstGeom prst="leftRight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nl-BE"/>
          </a:p>
        </p:txBody>
      </p:sp>
      <p:pic>
        <p:nvPicPr>
          <p:cNvPr id="2050" name="Picture 2" descr="Speedometer - Free transport icons"/>
          <p:cNvPicPr>
            <a:picLocks noChangeAspect="1" noChangeArrowheads="1"/>
          </p:cNvPicPr>
          <p:nvPr/>
        </p:nvPicPr>
        <p:blipFill>
          <a:blip r:embed="rId5">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308066" y="2931286"/>
            <a:ext cx="2538412" cy="25384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909733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500"/>
                                        <p:tgtEl>
                                          <p:spTgt spid="102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par>
                          <p:cTn id="11" fill="hold">
                            <p:stCondLst>
                              <p:cond delay="500"/>
                            </p:stCondLst>
                            <p:childTnLst>
                              <p:par>
                                <p:cTn id="12" presetID="10" presetClass="entr" presetSubtype="0" fill="hold" nodeType="afterEffect">
                                  <p:stCondLst>
                                    <p:cond delay="0"/>
                                  </p:stCondLst>
                                  <p:childTnLst>
                                    <p:set>
                                      <p:cBhvr>
                                        <p:cTn id="13" dur="1" fill="hold">
                                          <p:stCondLst>
                                            <p:cond delay="0"/>
                                          </p:stCondLst>
                                        </p:cTn>
                                        <p:tgtEl>
                                          <p:spTgt spid="2050"/>
                                        </p:tgtEl>
                                        <p:attrNameLst>
                                          <p:attrName>style.visibility</p:attrName>
                                        </p:attrNameLst>
                                      </p:cBhvr>
                                      <p:to>
                                        <p:strVal val="visible"/>
                                      </p:to>
                                    </p:set>
                                    <p:animEffect transition="in" filter="fade">
                                      <p:cBhvr>
                                        <p:cTn id="14" dur="500"/>
                                        <p:tgtEl>
                                          <p:spTgt spid="2050"/>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1" grpId="0"/>
      <p:bldP spid="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a:hlinkClick r:id="rId3" action="ppaction://hlinksldjump"/>
          </p:cNvPr>
          <p:cNvSpPr/>
          <p:nvPr/>
        </p:nvSpPr>
        <p:spPr>
          <a:xfrm>
            <a:off x="95117" y="4320655"/>
            <a:ext cx="1565030" cy="5187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2400" dirty="0" smtClean="0">
                <a:latin typeface="Barlow Condensed Medium" panose="00000606000000000000" pitchFamily="2" charset="0"/>
              </a:rPr>
              <a:t>MENU</a:t>
            </a:r>
            <a:endParaRPr lang="nl-BE" sz="2400" dirty="0">
              <a:latin typeface="Barlow Condensed Medium" panose="00000606000000000000" pitchFamily="2" charset="0"/>
            </a:endParaRPr>
          </a:p>
        </p:txBody>
      </p:sp>
      <p:sp>
        <p:nvSpPr>
          <p:cNvPr id="5" name="Tekstvak 4"/>
          <p:cNvSpPr txBox="1"/>
          <p:nvPr/>
        </p:nvSpPr>
        <p:spPr>
          <a:xfrm>
            <a:off x="35560" y="411870"/>
            <a:ext cx="1714500" cy="307777"/>
          </a:xfrm>
          <a:prstGeom prst="rect">
            <a:avLst/>
          </a:prstGeom>
          <a:noFill/>
        </p:spPr>
        <p:txBody>
          <a:bodyPr wrap="square" rtlCol="0">
            <a:spAutoFit/>
          </a:bodyPr>
          <a:lstStyle/>
          <a:p>
            <a:r>
              <a:rPr lang="nl-BE" sz="1400" dirty="0" smtClean="0">
                <a:solidFill>
                  <a:schemeClr val="accent1">
                    <a:lumMod val="40000"/>
                    <a:lumOff val="60000"/>
                  </a:schemeClr>
                </a:solidFill>
                <a:latin typeface="Barlow Condensed Medium" panose="00000606000000000000" pitchFamily="2" charset="0"/>
              </a:rPr>
              <a:t>Computernetwerken 3.0</a:t>
            </a:r>
            <a:endParaRPr lang="nl-BE" sz="1400" dirty="0">
              <a:solidFill>
                <a:schemeClr val="accent1">
                  <a:lumMod val="40000"/>
                  <a:lumOff val="60000"/>
                </a:schemeClr>
              </a:solidFill>
              <a:latin typeface="Barlow Condensed Medium" panose="00000606000000000000" pitchFamily="2" charset="0"/>
            </a:endParaRPr>
          </a:p>
        </p:txBody>
      </p:sp>
      <p:sp>
        <p:nvSpPr>
          <p:cNvPr id="6" name="Tijdelijke aanduiding voor dianummer 5"/>
          <p:cNvSpPr>
            <a:spLocks noGrp="1"/>
          </p:cNvSpPr>
          <p:nvPr>
            <p:ph type="sldNum" sz="quarter" idx="4"/>
          </p:nvPr>
        </p:nvSpPr>
        <p:spPr/>
        <p:txBody>
          <a:bodyPr/>
          <a:lstStyle/>
          <a:p>
            <a:fld id="{488C8672-CA28-4FB0-BA1B-D11D790EBBC7}" type="slidenum">
              <a:rPr lang="nl-BE" smtClean="0"/>
              <a:pPr/>
              <a:t>5</a:t>
            </a:fld>
            <a:endParaRPr lang="nl-BE" dirty="0"/>
          </a:p>
        </p:txBody>
      </p:sp>
      <p:sp>
        <p:nvSpPr>
          <p:cNvPr id="10" name="Rechthoek 9"/>
          <p:cNvSpPr/>
          <p:nvPr/>
        </p:nvSpPr>
        <p:spPr>
          <a:xfrm>
            <a:off x="2019300" y="200025"/>
            <a:ext cx="9925050" cy="876300"/>
          </a:xfrm>
          <a:prstGeom prst="rect">
            <a:avLst/>
          </a:prstGeom>
          <a:solidFill>
            <a:schemeClr val="accent2">
              <a:alpha val="72157"/>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BE" sz="3600" dirty="0" smtClean="0">
                <a:latin typeface="Barlow Condensed Medium" panose="00000606000000000000" pitchFamily="2" charset="0"/>
              </a:rPr>
              <a:t>11.2  Analyse van een computersysteem</a:t>
            </a:r>
            <a:endParaRPr lang="nl-BE" sz="3600" dirty="0">
              <a:latin typeface="Barlow Condensed Medium" panose="00000606000000000000" pitchFamily="2" charset="0"/>
            </a:endParaRPr>
          </a:p>
        </p:txBody>
      </p:sp>
      <p:pic>
        <p:nvPicPr>
          <p:cNvPr id="1026" name="Picture 2" descr="Laptop - Free computer icons"/>
          <p:cNvPicPr>
            <a:picLocks noChangeAspect="1" noChangeArrowheads="1"/>
          </p:cNvPicPr>
          <p:nvPr/>
        </p:nvPicPr>
        <p:blipFill>
          <a:blip r:embed="rId4">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7496144" y="1076325"/>
            <a:ext cx="4600606" cy="4600607"/>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descr="Pc - Free computer icons"/>
          <p:cNvPicPr>
            <a:picLocks noChangeAspect="1" noChangeArrowheads="1"/>
          </p:cNvPicPr>
          <p:nvPr/>
        </p:nvPicPr>
        <p:blipFill>
          <a:blip r:embed="rId5">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929387" y="938228"/>
            <a:ext cx="4876800" cy="4876801"/>
          </a:xfrm>
          <a:prstGeom prst="rect">
            <a:avLst/>
          </a:prstGeom>
          <a:noFill/>
          <a:extLst>
            <a:ext uri="{909E8E84-426E-40DD-AFC4-6F175D3DCCD1}">
              <a14:hiddenFill xmlns:a14="http://schemas.microsoft.com/office/drawing/2010/main">
                <a:solidFill>
                  <a:srgbClr val="FFFFFF"/>
                </a:solidFill>
              </a14:hiddenFill>
            </a:ext>
          </a:extLst>
        </p:spPr>
      </p:pic>
      <p:sp>
        <p:nvSpPr>
          <p:cNvPr id="4" name="Rechthoek 3"/>
          <p:cNvSpPr/>
          <p:nvPr/>
        </p:nvSpPr>
        <p:spPr>
          <a:xfrm>
            <a:off x="2019300" y="5676932"/>
            <a:ext cx="9925050" cy="8763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3600" dirty="0" smtClean="0">
                <a:latin typeface="Barlow Condensed" panose="00000506000000000000" pitchFamily="2" charset="0"/>
              </a:rPr>
              <a:t>Hergebruik van oude computer of nieuwe kopen?</a:t>
            </a:r>
            <a:endParaRPr lang="nl-BE" sz="3600" dirty="0">
              <a:latin typeface="Barlow Condensed" panose="00000506000000000000" pitchFamily="2" charset="0"/>
            </a:endParaRPr>
          </a:p>
        </p:txBody>
      </p:sp>
      <p:sp>
        <p:nvSpPr>
          <p:cNvPr id="14" name="Rechthoek 13">
            <a:hlinkClick r:id="" action="ppaction://hlinkshowjump?jump=lastslide"/>
          </p:cNvPr>
          <p:cNvSpPr/>
          <p:nvPr/>
        </p:nvSpPr>
        <p:spPr>
          <a:xfrm>
            <a:off x="95117" y="3681747"/>
            <a:ext cx="1565030" cy="5187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2400" dirty="0" smtClean="0">
                <a:latin typeface="Barlow Condensed Medium" panose="00000606000000000000" pitchFamily="2" charset="0"/>
              </a:rPr>
              <a:t>p 193</a:t>
            </a:r>
            <a:endParaRPr lang="nl-BE" sz="2400" dirty="0">
              <a:latin typeface="Barlow Condensed Medium" panose="00000606000000000000" pitchFamily="2" charset="0"/>
            </a:endParaRPr>
          </a:p>
        </p:txBody>
      </p:sp>
    </p:spTree>
    <p:extLst>
      <p:ext uri="{BB962C8B-B14F-4D97-AF65-F5344CB8AC3E}">
        <p14:creationId xmlns:p14="http://schemas.microsoft.com/office/powerpoint/2010/main" val="2171816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500"/>
                                        <p:tgtEl>
                                          <p:spTgt spid="1026"/>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074"/>
                                        </p:tgtEl>
                                        <p:attrNameLst>
                                          <p:attrName>style.visibility</p:attrName>
                                        </p:attrNameLst>
                                      </p:cBhvr>
                                      <p:to>
                                        <p:strVal val="visible"/>
                                      </p:to>
                                    </p:set>
                                    <p:animEffect transition="in" filter="fade">
                                      <p:cBhvr>
                                        <p:cTn id="11" dur="500"/>
                                        <p:tgtEl>
                                          <p:spTgt spid="307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a:hlinkClick r:id="rId3" action="ppaction://hlinksldjump"/>
          </p:cNvPr>
          <p:cNvSpPr/>
          <p:nvPr/>
        </p:nvSpPr>
        <p:spPr>
          <a:xfrm>
            <a:off x="95117" y="4320655"/>
            <a:ext cx="1565030" cy="5187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2400" dirty="0" smtClean="0">
                <a:latin typeface="Barlow Condensed Medium" panose="00000606000000000000" pitchFamily="2" charset="0"/>
              </a:rPr>
              <a:t>MENU</a:t>
            </a:r>
            <a:endParaRPr lang="nl-BE" sz="2400" dirty="0">
              <a:latin typeface="Barlow Condensed Medium" panose="00000606000000000000" pitchFamily="2" charset="0"/>
            </a:endParaRPr>
          </a:p>
        </p:txBody>
      </p:sp>
      <p:sp>
        <p:nvSpPr>
          <p:cNvPr id="5" name="Tekstvak 4"/>
          <p:cNvSpPr txBox="1"/>
          <p:nvPr/>
        </p:nvSpPr>
        <p:spPr>
          <a:xfrm>
            <a:off x="35560" y="411870"/>
            <a:ext cx="1714500" cy="307777"/>
          </a:xfrm>
          <a:prstGeom prst="rect">
            <a:avLst/>
          </a:prstGeom>
          <a:noFill/>
        </p:spPr>
        <p:txBody>
          <a:bodyPr wrap="square" rtlCol="0">
            <a:spAutoFit/>
          </a:bodyPr>
          <a:lstStyle/>
          <a:p>
            <a:r>
              <a:rPr lang="nl-BE" sz="1400" dirty="0" smtClean="0">
                <a:solidFill>
                  <a:schemeClr val="accent1">
                    <a:lumMod val="40000"/>
                    <a:lumOff val="60000"/>
                  </a:schemeClr>
                </a:solidFill>
                <a:latin typeface="Barlow Condensed Medium" panose="00000606000000000000" pitchFamily="2" charset="0"/>
              </a:rPr>
              <a:t>Computernetwerken 3.0</a:t>
            </a:r>
            <a:endParaRPr lang="nl-BE" sz="1400" dirty="0">
              <a:solidFill>
                <a:schemeClr val="accent1">
                  <a:lumMod val="40000"/>
                  <a:lumOff val="60000"/>
                </a:schemeClr>
              </a:solidFill>
              <a:latin typeface="Barlow Condensed Medium" panose="00000606000000000000" pitchFamily="2" charset="0"/>
            </a:endParaRPr>
          </a:p>
        </p:txBody>
      </p:sp>
      <p:sp>
        <p:nvSpPr>
          <p:cNvPr id="6" name="Tijdelijke aanduiding voor dianummer 5"/>
          <p:cNvSpPr>
            <a:spLocks noGrp="1"/>
          </p:cNvSpPr>
          <p:nvPr>
            <p:ph type="sldNum" sz="quarter" idx="4"/>
          </p:nvPr>
        </p:nvSpPr>
        <p:spPr/>
        <p:txBody>
          <a:bodyPr/>
          <a:lstStyle/>
          <a:p>
            <a:fld id="{488C8672-CA28-4FB0-BA1B-D11D790EBBC7}" type="slidenum">
              <a:rPr lang="nl-BE" smtClean="0"/>
              <a:pPr/>
              <a:t>6</a:t>
            </a:fld>
            <a:endParaRPr lang="nl-BE" dirty="0"/>
          </a:p>
        </p:txBody>
      </p:sp>
      <p:sp>
        <p:nvSpPr>
          <p:cNvPr id="10" name="Rechthoek 9"/>
          <p:cNvSpPr/>
          <p:nvPr/>
        </p:nvSpPr>
        <p:spPr>
          <a:xfrm>
            <a:off x="2019300" y="200025"/>
            <a:ext cx="9925050" cy="876300"/>
          </a:xfrm>
          <a:prstGeom prst="rect">
            <a:avLst/>
          </a:prstGeom>
          <a:solidFill>
            <a:schemeClr val="accent2">
              <a:alpha val="72157"/>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BE" sz="3600" dirty="0" smtClean="0">
                <a:latin typeface="Barlow Condensed Medium" panose="00000606000000000000" pitchFamily="2" charset="0"/>
              </a:rPr>
              <a:t>11.2  Analyse van een computersysteem</a:t>
            </a:r>
            <a:endParaRPr lang="nl-BE" sz="3600" dirty="0">
              <a:latin typeface="Barlow Condensed Medium" panose="00000606000000000000" pitchFamily="2" charset="0"/>
            </a:endParaRPr>
          </a:p>
        </p:txBody>
      </p:sp>
      <p:sp>
        <p:nvSpPr>
          <p:cNvPr id="4" name="Rechthoek 3"/>
          <p:cNvSpPr/>
          <p:nvPr/>
        </p:nvSpPr>
        <p:spPr>
          <a:xfrm>
            <a:off x="2019300" y="1333532"/>
            <a:ext cx="9925050" cy="8763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3600" dirty="0" err="1" smtClean="0">
                <a:latin typeface="Barlow Condensed" panose="00000506000000000000" pitchFamily="2" charset="0"/>
              </a:rPr>
              <a:t>Behoeftenanalyse</a:t>
            </a:r>
            <a:r>
              <a:rPr lang="nl-BE" sz="3600" dirty="0" smtClean="0">
                <a:latin typeface="Barlow Condensed" panose="00000506000000000000" pitchFamily="2" charset="0"/>
              </a:rPr>
              <a:t>: minimumvereisten</a:t>
            </a:r>
            <a:endParaRPr lang="nl-BE" sz="3600" dirty="0">
              <a:latin typeface="Barlow Condensed" panose="00000506000000000000" pitchFamily="2" charset="0"/>
            </a:endParaRPr>
          </a:p>
        </p:txBody>
      </p:sp>
      <p:sp>
        <p:nvSpPr>
          <p:cNvPr id="14" name="Rechthoek 13">
            <a:hlinkClick r:id="" action="ppaction://hlinkshowjump?jump=lastslide"/>
          </p:cNvPr>
          <p:cNvSpPr/>
          <p:nvPr/>
        </p:nvSpPr>
        <p:spPr>
          <a:xfrm>
            <a:off x="95117" y="3681747"/>
            <a:ext cx="1565030" cy="5187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2400" dirty="0" smtClean="0">
                <a:latin typeface="Barlow Condensed Medium" panose="00000606000000000000" pitchFamily="2" charset="0"/>
              </a:rPr>
              <a:t>p 193</a:t>
            </a:r>
            <a:endParaRPr lang="nl-BE" sz="2400" dirty="0">
              <a:latin typeface="Barlow Condensed Medium" panose="00000606000000000000" pitchFamily="2" charset="0"/>
            </a:endParaRPr>
          </a:p>
        </p:txBody>
      </p:sp>
      <p:pic>
        <p:nvPicPr>
          <p:cNvPr id="5122" name="Picture 2" descr="Ram Memory - Free technology icons"/>
          <p:cNvPicPr>
            <a:picLocks noChangeAspect="1" noChangeArrowheads="1"/>
          </p:cNvPicPr>
          <p:nvPr/>
        </p:nvPicPr>
        <p:blipFill>
          <a:blip r:embed="rId4">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019300" y="1502719"/>
            <a:ext cx="4876800" cy="4876801"/>
          </a:xfrm>
          <a:prstGeom prst="rect">
            <a:avLst/>
          </a:prstGeom>
          <a:noFill/>
          <a:extLst>
            <a:ext uri="{909E8E84-426E-40DD-AFC4-6F175D3DCCD1}">
              <a14:hiddenFill xmlns:a14="http://schemas.microsoft.com/office/drawing/2010/main">
                <a:solidFill>
                  <a:srgbClr val="FFFFFF"/>
                </a:solidFill>
              </a14:hiddenFill>
            </a:ext>
          </a:extLst>
        </p:spPr>
      </p:pic>
      <p:sp>
        <p:nvSpPr>
          <p:cNvPr id="11" name="Rechthoek 10"/>
          <p:cNvSpPr/>
          <p:nvPr/>
        </p:nvSpPr>
        <p:spPr>
          <a:xfrm>
            <a:off x="7255253" y="2723019"/>
            <a:ext cx="4638675" cy="8763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3600" dirty="0" smtClean="0">
                <a:latin typeface="Barlow Condensed" panose="00000506000000000000" pitchFamily="2" charset="0"/>
              </a:rPr>
              <a:t>Minimumvereisten OS</a:t>
            </a:r>
            <a:endParaRPr lang="nl-BE" sz="3600" dirty="0">
              <a:latin typeface="Barlow Condensed" panose="00000506000000000000" pitchFamily="2" charset="0"/>
            </a:endParaRPr>
          </a:p>
        </p:txBody>
      </p:sp>
      <p:sp>
        <p:nvSpPr>
          <p:cNvPr id="12" name="Rechthoek 11"/>
          <p:cNvSpPr/>
          <p:nvPr/>
        </p:nvSpPr>
        <p:spPr>
          <a:xfrm>
            <a:off x="7255252" y="4580028"/>
            <a:ext cx="4638675" cy="13254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3600" dirty="0" smtClean="0">
                <a:latin typeface="Barlow Condensed" panose="00000506000000000000" pitchFamily="2" charset="0"/>
              </a:rPr>
              <a:t>Minimumvereisten van de meest veeleisende software</a:t>
            </a:r>
            <a:endParaRPr lang="nl-BE" sz="3600" dirty="0">
              <a:latin typeface="Barlow Condensed" panose="00000506000000000000" pitchFamily="2" charset="0"/>
            </a:endParaRPr>
          </a:p>
        </p:txBody>
      </p:sp>
      <p:sp>
        <p:nvSpPr>
          <p:cNvPr id="3" name="Plus 2"/>
          <p:cNvSpPr/>
          <p:nvPr/>
        </p:nvSpPr>
        <p:spPr>
          <a:xfrm>
            <a:off x="9174539" y="3690372"/>
            <a:ext cx="800100" cy="798603"/>
          </a:xfrm>
          <a:prstGeom prst="mathPlus">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Tree>
    <p:extLst>
      <p:ext uri="{BB962C8B-B14F-4D97-AF65-F5344CB8AC3E}">
        <p14:creationId xmlns:p14="http://schemas.microsoft.com/office/powerpoint/2010/main" val="10276444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122"/>
                                        </p:tgtEl>
                                        <p:attrNameLst>
                                          <p:attrName>style.visibility</p:attrName>
                                        </p:attrNameLst>
                                      </p:cBhvr>
                                      <p:to>
                                        <p:strVal val="visible"/>
                                      </p:to>
                                    </p:set>
                                    <p:animEffect transition="in" filter="fade">
                                      <p:cBhvr>
                                        <p:cTn id="12" dur="500"/>
                                        <p:tgtEl>
                                          <p:spTgt spid="5122"/>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500"/>
                                        <p:tgtEl>
                                          <p:spTgt spid="11"/>
                                        </p:tgtEl>
                                      </p:cBhvr>
                                    </p:animEffect>
                                  </p:childTnLst>
                                </p:cTn>
                              </p:par>
                            </p:childTnLst>
                          </p:cTn>
                        </p:par>
                        <p:par>
                          <p:cTn id="17" fill="hold">
                            <p:stCondLst>
                              <p:cond delay="1000"/>
                            </p:stCondLst>
                            <p:childTnLst>
                              <p:par>
                                <p:cTn id="18" presetID="10" presetClass="entr" presetSubtype="0" fill="hold" grpId="0" nodeType="after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fade">
                                      <p:cBhvr>
                                        <p:cTn id="20" dur="500"/>
                                        <p:tgtEl>
                                          <p:spTgt spid="12"/>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fade">
                                      <p:cBhvr>
                                        <p:cTn id="2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1" grpId="0" animBg="1"/>
      <p:bldP spid="12" grpId="0" animBg="1"/>
      <p:bldP spid="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a:hlinkClick r:id="rId3" action="ppaction://hlinksldjump"/>
          </p:cNvPr>
          <p:cNvSpPr/>
          <p:nvPr/>
        </p:nvSpPr>
        <p:spPr>
          <a:xfrm>
            <a:off x="95117" y="4320655"/>
            <a:ext cx="1565030" cy="5187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2400" dirty="0" smtClean="0">
                <a:latin typeface="Barlow Condensed Medium" panose="00000606000000000000" pitchFamily="2" charset="0"/>
              </a:rPr>
              <a:t>MENU</a:t>
            </a:r>
            <a:endParaRPr lang="nl-BE" sz="2400" dirty="0">
              <a:latin typeface="Barlow Condensed Medium" panose="00000606000000000000" pitchFamily="2" charset="0"/>
            </a:endParaRPr>
          </a:p>
        </p:txBody>
      </p:sp>
      <p:sp>
        <p:nvSpPr>
          <p:cNvPr id="5" name="Tekstvak 4"/>
          <p:cNvSpPr txBox="1"/>
          <p:nvPr/>
        </p:nvSpPr>
        <p:spPr>
          <a:xfrm>
            <a:off x="35560" y="411870"/>
            <a:ext cx="1714500" cy="307777"/>
          </a:xfrm>
          <a:prstGeom prst="rect">
            <a:avLst/>
          </a:prstGeom>
          <a:noFill/>
        </p:spPr>
        <p:txBody>
          <a:bodyPr wrap="square" rtlCol="0">
            <a:spAutoFit/>
          </a:bodyPr>
          <a:lstStyle/>
          <a:p>
            <a:r>
              <a:rPr lang="nl-BE" sz="1400" dirty="0" smtClean="0">
                <a:solidFill>
                  <a:schemeClr val="accent1">
                    <a:lumMod val="40000"/>
                    <a:lumOff val="60000"/>
                  </a:schemeClr>
                </a:solidFill>
                <a:latin typeface="Barlow Condensed Medium" panose="00000606000000000000" pitchFamily="2" charset="0"/>
              </a:rPr>
              <a:t>Computernetwerken 3.0</a:t>
            </a:r>
            <a:endParaRPr lang="nl-BE" sz="1400" dirty="0">
              <a:solidFill>
                <a:schemeClr val="accent1">
                  <a:lumMod val="40000"/>
                  <a:lumOff val="60000"/>
                </a:schemeClr>
              </a:solidFill>
              <a:latin typeface="Barlow Condensed Medium" panose="00000606000000000000" pitchFamily="2" charset="0"/>
            </a:endParaRPr>
          </a:p>
        </p:txBody>
      </p:sp>
      <p:sp>
        <p:nvSpPr>
          <p:cNvPr id="6" name="Tijdelijke aanduiding voor dianummer 5"/>
          <p:cNvSpPr>
            <a:spLocks noGrp="1"/>
          </p:cNvSpPr>
          <p:nvPr>
            <p:ph type="sldNum" sz="quarter" idx="4"/>
          </p:nvPr>
        </p:nvSpPr>
        <p:spPr/>
        <p:txBody>
          <a:bodyPr/>
          <a:lstStyle/>
          <a:p>
            <a:fld id="{488C8672-CA28-4FB0-BA1B-D11D790EBBC7}" type="slidenum">
              <a:rPr lang="nl-BE" smtClean="0"/>
              <a:pPr/>
              <a:t>7</a:t>
            </a:fld>
            <a:endParaRPr lang="nl-BE" dirty="0"/>
          </a:p>
        </p:txBody>
      </p:sp>
      <p:sp>
        <p:nvSpPr>
          <p:cNvPr id="10" name="Rechthoek 9"/>
          <p:cNvSpPr/>
          <p:nvPr/>
        </p:nvSpPr>
        <p:spPr>
          <a:xfrm>
            <a:off x="2019300" y="200025"/>
            <a:ext cx="9925050" cy="876300"/>
          </a:xfrm>
          <a:prstGeom prst="rect">
            <a:avLst/>
          </a:prstGeom>
          <a:solidFill>
            <a:schemeClr val="accent2">
              <a:alpha val="72157"/>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BE" sz="3600" dirty="0" smtClean="0">
                <a:latin typeface="Barlow Condensed Medium" panose="00000606000000000000" pitchFamily="2" charset="0"/>
              </a:rPr>
              <a:t>11.2  Analyse van een computersysteem</a:t>
            </a:r>
            <a:endParaRPr lang="nl-BE" sz="3600" dirty="0">
              <a:latin typeface="Barlow Condensed Medium" panose="00000606000000000000" pitchFamily="2" charset="0"/>
            </a:endParaRPr>
          </a:p>
        </p:txBody>
      </p:sp>
      <p:sp>
        <p:nvSpPr>
          <p:cNvPr id="4" name="Rechthoek 3"/>
          <p:cNvSpPr/>
          <p:nvPr/>
        </p:nvSpPr>
        <p:spPr>
          <a:xfrm>
            <a:off x="2019300" y="1333532"/>
            <a:ext cx="9925050" cy="8763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3600" dirty="0" err="1" smtClean="0">
                <a:latin typeface="Barlow Condensed" panose="00000506000000000000" pitchFamily="2" charset="0"/>
              </a:rPr>
              <a:t>Behoeftenanalyse</a:t>
            </a:r>
            <a:r>
              <a:rPr lang="nl-BE" sz="3600" dirty="0" smtClean="0">
                <a:latin typeface="Barlow Condensed" panose="00000506000000000000" pitchFamily="2" charset="0"/>
              </a:rPr>
              <a:t>: minimumvereisten</a:t>
            </a:r>
            <a:endParaRPr lang="nl-BE" sz="3600" dirty="0">
              <a:latin typeface="Barlow Condensed" panose="00000506000000000000" pitchFamily="2" charset="0"/>
            </a:endParaRPr>
          </a:p>
        </p:txBody>
      </p:sp>
      <p:sp>
        <p:nvSpPr>
          <p:cNvPr id="14" name="Rechthoek 13">
            <a:hlinkClick r:id="" action="ppaction://hlinkshowjump?jump=lastslide"/>
          </p:cNvPr>
          <p:cNvSpPr/>
          <p:nvPr/>
        </p:nvSpPr>
        <p:spPr>
          <a:xfrm>
            <a:off x="95117" y="3681747"/>
            <a:ext cx="1565030" cy="5187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2400" dirty="0" smtClean="0">
                <a:latin typeface="Barlow Condensed Medium" panose="00000606000000000000" pitchFamily="2" charset="0"/>
              </a:rPr>
              <a:t>p 193</a:t>
            </a:r>
            <a:endParaRPr lang="nl-BE" sz="2400" dirty="0">
              <a:latin typeface="Barlow Condensed Medium" panose="00000606000000000000" pitchFamily="2" charset="0"/>
            </a:endParaRPr>
          </a:p>
        </p:txBody>
      </p:sp>
      <p:sp>
        <p:nvSpPr>
          <p:cNvPr id="11" name="Rechthoek 10"/>
          <p:cNvSpPr/>
          <p:nvPr/>
        </p:nvSpPr>
        <p:spPr>
          <a:xfrm>
            <a:off x="7255253" y="2723019"/>
            <a:ext cx="4638675" cy="8763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3600" dirty="0" smtClean="0">
                <a:latin typeface="Barlow Condensed" panose="00000506000000000000" pitchFamily="2" charset="0"/>
              </a:rPr>
              <a:t>Minimumvereisten OS</a:t>
            </a:r>
            <a:endParaRPr lang="nl-BE" sz="3600" dirty="0">
              <a:latin typeface="Barlow Condensed" panose="00000506000000000000" pitchFamily="2" charset="0"/>
            </a:endParaRPr>
          </a:p>
        </p:txBody>
      </p:sp>
      <p:sp>
        <p:nvSpPr>
          <p:cNvPr id="12" name="Rechthoek 11"/>
          <p:cNvSpPr/>
          <p:nvPr/>
        </p:nvSpPr>
        <p:spPr>
          <a:xfrm>
            <a:off x="7255252" y="4580028"/>
            <a:ext cx="4638675" cy="13254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3600" dirty="0" smtClean="0">
                <a:latin typeface="Barlow Condensed" panose="00000506000000000000" pitchFamily="2" charset="0"/>
              </a:rPr>
              <a:t>Minimumvereisten van alle software</a:t>
            </a:r>
            <a:endParaRPr lang="nl-BE" sz="3600" dirty="0">
              <a:latin typeface="Barlow Condensed" panose="00000506000000000000" pitchFamily="2" charset="0"/>
            </a:endParaRPr>
          </a:p>
        </p:txBody>
      </p:sp>
      <p:sp>
        <p:nvSpPr>
          <p:cNvPr id="3" name="Plus 2"/>
          <p:cNvSpPr/>
          <p:nvPr/>
        </p:nvSpPr>
        <p:spPr>
          <a:xfrm>
            <a:off x="9174539" y="3690372"/>
            <a:ext cx="800100" cy="798603"/>
          </a:xfrm>
          <a:prstGeom prst="mathPlus">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pic>
        <p:nvPicPr>
          <p:cNvPr id="13" name="Picture 2" descr="Hard disk drive - Free computer icons"/>
          <p:cNvPicPr>
            <a:picLocks noChangeAspect="1" noChangeArrowheads="1"/>
          </p:cNvPicPr>
          <p:nvPr/>
        </p:nvPicPr>
        <p:blipFill>
          <a:blip r:embed="rId4">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743376" y="2673164"/>
            <a:ext cx="3428647" cy="3428648"/>
          </a:xfrm>
          <a:prstGeom prst="rect">
            <a:avLst/>
          </a:prstGeom>
          <a:noFill/>
          <a:extLst>
            <a:ext uri="{909E8E84-426E-40DD-AFC4-6F175D3DCCD1}">
              <a14:hiddenFill xmlns:a14="http://schemas.microsoft.com/office/drawing/2010/main">
                <a:solidFill>
                  <a:srgbClr val="FFFFFF"/>
                </a:solidFill>
              </a14:hiddenFill>
            </a:ext>
          </a:extLst>
        </p:spPr>
      </p:pic>
      <p:sp>
        <p:nvSpPr>
          <p:cNvPr id="7" name="Rechthoek 6"/>
          <p:cNvSpPr/>
          <p:nvPr/>
        </p:nvSpPr>
        <p:spPr>
          <a:xfrm rot="20698794">
            <a:off x="2794465" y="4081311"/>
            <a:ext cx="5543550" cy="1125081"/>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nl-BE" sz="3600" dirty="0" smtClean="0">
                <a:solidFill>
                  <a:schemeClr val="tx1"/>
                </a:solidFill>
                <a:latin typeface="Barlow Condensed" panose="00000506000000000000" pitchFamily="2" charset="0"/>
              </a:rPr>
              <a:t>reserve voor de toekomst!</a:t>
            </a:r>
            <a:endParaRPr lang="nl-BE" sz="3600" dirty="0">
              <a:solidFill>
                <a:schemeClr val="tx1"/>
              </a:solidFill>
              <a:latin typeface="Barlow Condensed" panose="00000506000000000000" pitchFamily="2" charset="0"/>
            </a:endParaRPr>
          </a:p>
        </p:txBody>
      </p:sp>
    </p:spTree>
    <p:extLst>
      <p:ext uri="{BB962C8B-B14F-4D97-AF65-F5344CB8AC3E}">
        <p14:creationId xmlns:p14="http://schemas.microsoft.com/office/powerpoint/2010/main" val="35941553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500"/>
                                        <p:tgtEl>
                                          <p:spTgt spid="1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500"/>
                                        <p:tgtEl>
                                          <p:spTgt spid="12"/>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500"/>
                                        <p:tgtEl>
                                          <p:spTgt spid="3"/>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fade">
                                      <p:cBhvr>
                                        <p:cTn id="26"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1" grpId="0" animBg="1"/>
      <p:bldP spid="12" grpId="0" animBg="1"/>
      <p:bldP spid="3" grpId="0" animBg="1"/>
      <p:bldP spid="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a:hlinkClick r:id="rId3" action="ppaction://hlinksldjump"/>
          </p:cNvPr>
          <p:cNvSpPr/>
          <p:nvPr/>
        </p:nvSpPr>
        <p:spPr>
          <a:xfrm>
            <a:off x="95117" y="4320655"/>
            <a:ext cx="1565030" cy="5187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2400" dirty="0" smtClean="0">
                <a:latin typeface="Barlow Condensed Medium" panose="00000606000000000000" pitchFamily="2" charset="0"/>
              </a:rPr>
              <a:t>MENU</a:t>
            </a:r>
            <a:endParaRPr lang="nl-BE" sz="2400" dirty="0">
              <a:latin typeface="Barlow Condensed Medium" panose="00000606000000000000" pitchFamily="2" charset="0"/>
            </a:endParaRPr>
          </a:p>
        </p:txBody>
      </p:sp>
      <p:sp>
        <p:nvSpPr>
          <p:cNvPr id="3" name="Rechthoek 2">
            <a:hlinkClick r:id="" action="ppaction://hlinkshowjump?jump=lastslide"/>
          </p:cNvPr>
          <p:cNvSpPr/>
          <p:nvPr/>
        </p:nvSpPr>
        <p:spPr>
          <a:xfrm>
            <a:off x="95117" y="3681747"/>
            <a:ext cx="1565030" cy="5187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2400" dirty="0" smtClean="0">
                <a:latin typeface="Barlow Condensed Medium" panose="00000606000000000000" pitchFamily="2" charset="0"/>
              </a:rPr>
              <a:t>p 193</a:t>
            </a:r>
            <a:endParaRPr lang="nl-BE" sz="2400" dirty="0">
              <a:latin typeface="Barlow Condensed Medium" panose="00000606000000000000" pitchFamily="2" charset="0"/>
            </a:endParaRPr>
          </a:p>
        </p:txBody>
      </p:sp>
      <p:sp>
        <p:nvSpPr>
          <p:cNvPr id="5" name="Tekstvak 4"/>
          <p:cNvSpPr txBox="1"/>
          <p:nvPr/>
        </p:nvSpPr>
        <p:spPr>
          <a:xfrm>
            <a:off x="35560" y="411870"/>
            <a:ext cx="1714500" cy="307777"/>
          </a:xfrm>
          <a:prstGeom prst="rect">
            <a:avLst/>
          </a:prstGeom>
          <a:noFill/>
        </p:spPr>
        <p:txBody>
          <a:bodyPr wrap="square" rtlCol="0">
            <a:spAutoFit/>
          </a:bodyPr>
          <a:lstStyle/>
          <a:p>
            <a:r>
              <a:rPr lang="nl-BE" sz="1400" dirty="0" smtClean="0">
                <a:solidFill>
                  <a:schemeClr val="accent1">
                    <a:lumMod val="40000"/>
                    <a:lumOff val="60000"/>
                  </a:schemeClr>
                </a:solidFill>
                <a:latin typeface="Barlow Condensed Medium" panose="00000606000000000000" pitchFamily="2" charset="0"/>
              </a:rPr>
              <a:t>Computernetwerken 3.0</a:t>
            </a:r>
            <a:endParaRPr lang="nl-BE" sz="1400" dirty="0">
              <a:solidFill>
                <a:schemeClr val="accent1">
                  <a:lumMod val="40000"/>
                  <a:lumOff val="60000"/>
                </a:schemeClr>
              </a:solidFill>
              <a:latin typeface="Barlow Condensed Medium" panose="00000606000000000000" pitchFamily="2" charset="0"/>
            </a:endParaRPr>
          </a:p>
        </p:txBody>
      </p:sp>
      <p:sp>
        <p:nvSpPr>
          <p:cNvPr id="6" name="Tijdelijke aanduiding voor dianummer 5"/>
          <p:cNvSpPr>
            <a:spLocks noGrp="1"/>
          </p:cNvSpPr>
          <p:nvPr>
            <p:ph type="sldNum" sz="quarter" idx="4"/>
          </p:nvPr>
        </p:nvSpPr>
        <p:spPr/>
        <p:txBody>
          <a:bodyPr/>
          <a:lstStyle/>
          <a:p>
            <a:fld id="{488C8672-CA28-4FB0-BA1B-D11D790EBBC7}" type="slidenum">
              <a:rPr lang="nl-BE" smtClean="0"/>
              <a:pPr/>
              <a:t>8</a:t>
            </a:fld>
            <a:endParaRPr lang="nl-BE" dirty="0"/>
          </a:p>
        </p:txBody>
      </p:sp>
      <p:sp>
        <p:nvSpPr>
          <p:cNvPr id="10" name="Rechthoek 9"/>
          <p:cNvSpPr/>
          <p:nvPr/>
        </p:nvSpPr>
        <p:spPr>
          <a:xfrm>
            <a:off x="2019300" y="200025"/>
            <a:ext cx="9925050" cy="876300"/>
          </a:xfrm>
          <a:prstGeom prst="rect">
            <a:avLst/>
          </a:prstGeom>
          <a:solidFill>
            <a:schemeClr val="accent2">
              <a:alpha val="72157"/>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BE" sz="3600" dirty="0" smtClean="0">
                <a:latin typeface="Barlow Condensed Medium" panose="00000606000000000000" pitchFamily="2" charset="0"/>
              </a:rPr>
              <a:t>11.1  Uitbreidingsanalyse</a:t>
            </a:r>
            <a:endParaRPr lang="nl-BE" sz="3600" dirty="0">
              <a:latin typeface="Barlow Condensed Medium" panose="00000606000000000000" pitchFamily="2" charset="0"/>
            </a:endParaRPr>
          </a:p>
        </p:txBody>
      </p:sp>
      <p:pic>
        <p:nvPicPr>
          <p:cNvPr id="1026" name="Picture 2" descr="Laptop - Free computer icons"/>
          <p:cNvPicPr>
            <a:picLocks noChangeAspect="1" noChangeArrowheads="1"/>
          </p:cNvPicPr>
          <p:nvPr/>
        </p:nvPicPr>
        <p:blipFill>
          <a:blip r:embed="rId4">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003985" y="1015713"/>
            <a:ext cx="5940365" cy="5940366"/>
          </a:xfrm>
          <a:prstGeom prst="rect">
            <a:avLst/>
          </a:prstGeom>
          <a:noFill/>
          <a:extLst>
            <a:ext uri="{909E8E84-426E-40DD-AFC4-6F175D3DCCD1}">
              <a14:hiddenFill xmlns:a14="http://schemas.microsoft.com/office/drawing/2010/main">
                <a:solidFill>
                  <a:srgbClr val="FFFFFF"/>
                </a:solidFill>
              </a14:hiddenFill>
            </a:ext>
          </a:extLst>
        </p:spPr>
      </p:pic>
      <p:sp>
        <p:nvSpPr>
          <p:cNvPr id="7" name="Tekstvak 6"/>
          <p:cNvSpPr txBox="1"/>
          <p:nvPr/>
        </p:nvSpPr>
        <p:spPr>
          <a:xfrm>
            <a:off x="7629525" y="2543175"/>
            <a:ext cx="3048000" cy="646331"/>
          </a:xfrm>
          <a:prstGeom prst="rect">
            <a:avLst/>
          </a:prstGeom>
          <a:noFill/>
        </p:spPr>
        <p:txBody>
          <a:bodyPr wrap="square" rtlCol="0">
            <a:spAutoFit/>
          </a:bodyPr>
          <a:lstStyle/>
          <a:p>
            <a:r>
              <a:rPr lang="nl-BE" sz="3600" dirty="0" smtClean="0">
                <a:latin typeface="Barlow Condensed" panose="00000506000000000000" pitchFamily="2" charset="0"/>
              </a:rPr>
              <a:t>systeemanalyse</a:t>
            </a:r>
            <a:endParaRPr lang="nl-BE" sz="3600" dirty="0">
              <a:latin typeface="Barlow Condensed" panose="00000506000000000000" pitchFamily="2" charset="0"/>
            </a:endParaRPr>
          </a:p>
        </p:txBody>
      </p:sp>
      <p:sp>
        <p:nvSpPr>
          <p:cNvPr id="14" name="Rechthoek 13"/>
          <p:cNvSpPr/>
          <p:nvPr/>
        </p:nvSpPr>
        <p:spPr>
          <a:xfrm>
            <a:off x="2019300" y="1347788"/>
            <a:ext cx="2876550" cy="193833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3600" dirty="0" smtClean="0">
                <a:latin typeface="Barlow Condensed" panose="00000506000000000000" pitchFamily="2" charset="0"/>
              </a:rPr>
              <a:t>vergelijken met behoeften-analyse</a:t>
            </a:r>
            <a:endParaRPr lang="nl-BE" sz="3600" dirty="0">
              <a:latin typeface="Barlow Condensed" panose="00000506000000000000" pitchFamily="2" charset="0"/>
            </a:endParaRPr>
          </a:p>
        </p:txBody>
      </p:sp>
      <p:sp>
        <p:nvSpPr>
          <p:cNvPr id="4" name="Pijl-links 3"/>
          <p:cNvSpPr/>
          <p:nvPr/>
        </p:nvSpPr>
        <p:spPr>
          <a:xfrm>
            <a:off x="5105400" y="1999501"/>
            <a:ext cx="1257300" cy="828675"/>
          </a:xfrm>
          <a:prstGeom prst="lef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nl-BE"/>
          </a:p>
        </p:txBody>
      </p:sp>
      <p:sp>
        <p:nvSpPr>
          <p:cNvPr id="16" name="Rechthoek 15"/>
          <p:cNvSpPr/>
          <p:nvPr/>
        </p:nvSpPr>
        <p:spPr>
          <a:xfrm>
            <a:off x="2019300" y="4580028"/>
            <a:ext cx="2876550" cy="20125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3600" dirty="0">
                <a:latin typeface="Barlow Condensed" panose="00000506000000000000" pitchFamily="2" charset="0"/>
              </a:rPr>
              <a:t>b</a:t>
            </a:r>
            <a:r>
              <a:rPr lang="nl-BE" sz="3600" dirty="0" smtClean="0">
                <a:latin typeface="Barlow Condensed" panose="00000506000000000000" pitchFamily="2" charset="0"/>
              </a:rPr>
              <a:t>epaal kostprijs van de uitbreiding</a:t>
            </a:r>
            <a:endParaRPr lang="nl-BE" sz="3600" dirty="0">
              <a:latin typeface="Barlow Condensed" panose="00000506000000000000" pitchFamily="2" charset="0"/>
            </a:endParaRPr>
          </a:p>
        </p:txBody>
      </p:sp>
      <p:sp>
        <p:nvSpPr>
          <p:cNvPr id="17" name="Pijl-links 16"/>
          <p:cNvSpPr/>
          <p:nvPr/>
        </p:nvSpPr>
        <p:spPr>
          <a:xfrm rot="16200000">
            <a:off x="2904591" y="3526782"/>
            <a:ext cx="1105968" cy="828675"/>
          </a:xfrm>
          <a:prstGeom prst="lef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nl-BE"/>
          </a:p>
        </p:txBody>
      </p:sp>
    </p:spTree>
    <p:extLst>
      <p:ext uri="{BB962C8B-B14F-4D97-AF65-F5344CB8AC3E}">
        <p14:creationId xmlns:p14="http://schemas.microsoft.com/office/powerpoint/2010/main" val="1724741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500"/>
                                        <p:tgtEl>
                                          <p:spTgt spid="102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500"/>
                                        <p:tgtEl>
                                          <p:spTgt spid="4"/>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500"/>
                                        <p:tgtEl>
                                          <p:spTgt spid="1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500"/>
                                        <p:tgtEl>
                                          <p:spTgt spid="17"/>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fade">
                                      <p:cBhvr>
                                        <p:cTn id="2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4" grpId="0" animBg="1"/>
      <p:bldP spid="4" grpId="0" animBg="1"/>
      <p:bldP spid="16" grpId="0" animBg="1"/>
      <p:bldP spid="1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a:hlinkClick r:id="rId3" action="ppaction://hlinksldjump"/>
          </p:cNvPr>
          <p:cNvSpPr/>
          <p:nvPr/>
        </p:nvSpPr>
        <p:spPr>
          <a:xfrm>
            <a:off x="95117" y="4320655"/>
            <a:ext cx="1565030" cy="5187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2400" dirty="0" smtClean="0">
                <a:latin typeface="Barlow Condensed Medium" panose="00000606000000000000" pitchFamily="2" charset="0"/>
              </a:rPr>
              <a:t>MENU</a:t>
            </a:r>
            <a:endParaRPr lang="nl-BE" sz="2400" dirty="0">
              <a:latin typeface="Barlow Condensed Medium" panose="00000606000000000000" pitchFamily="2" charset="0"/>
            </a:endParaRPr>
          </a:p>
        </p:txBody>
      </p:sp>
      <p:sp>
        <p:nvSpPr>
          <p:cNvPr id="3" name="Rechthoek 2">
            <a:hlinkClick r:id="" action="ppaction://hlinkshowjump?jump=lastslide"/>
          </p:cNvPr>
          <p:cNvSpPr/>
          <p:nvPr/>
        </p:nvSpPr>
        <p:spPr>
          <a:xfrm>
            <a:off x="95117" y="3681747"/>
            <a:ext cx="1565030" cy="5187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2400" dirty="0" smtClean="0">
                <a:latin typeface="Barlow Condensed Medium" panose="00000606000000000000" pitchFamily="2" charset="0"/>
              </a:rPr>
              <a:t>p 193</a:t>
            </a:r>
            <a:endParaRPr lang="nl-BE" sz="2400" dirty="0">
              <a:latin typeface="Barlow Condensed Medium" panose="00000606000000000000" pitchFamily="2" charset="0"/>
            </a:endParaRPr>
          </a:p>
        </p:txBody>
      </p:sp>
      <p:sp>
        <p:nvSpPr>
          <p:cNvPr id="5" name="Tekstvak 4"/>
          <p:cNvSpPr txBox="1"/>
          <p:nvPr/>
        </p:nvSpPr>
        <p:spPr>
          <a:xfrm>
            <a:off x="35560" y="411870"/>
            <a:ext cx="1714500" cy="307777"/>
          </a:xfrm>
          <a:prstGeom prst="rect">
            <a:avLst/>
          </a:prstGeom>
          <a:noFill/>
        </p:spPr>
        <p:txBody>
          <a:bodyPr wrap="square" rtlCol="0">
            <a:spAutoFit/>
          </a:bodyPr>
          <a:lstStyle/>
          <a:p>
            <a:r>
              <a:rPr lang="nl-BE" sz="1400" dirty="0" smtClean="0">
                <a:solidFill>
                  <a:schemeClr val="accent1">
                    <a:lumMod val="40000"/>
                    <a:lumOff val="60000"/>
                  </a:schemeClr>
                </a:solidFill>
                <a:latin typeface="Barlow Condensed Medium" panose="00000606000000000000" pitchFamily="2" charset="0"/>
              </a:rPr>
              <a:t>Computernetwerken 3.0</a:t>
            </a:r>
            <a:endParaRPr lang="nl-BE" sz="1400" dirty="0">
              <a:solidFill>
                <a:schemeClr val="accent1">
                  <a:lumMod val="40000"/>
                  <a:lumOff val="60000"/>
                </a:schemeClr>
              </a:solidFill>
              <a:latin typeface="Barlow Condensed Medium" panose="00000606000000000000" pitchFamily="2" charset="0"/>
            </a:endParaRPr>
          </a:p>
        </p:txBody>
      </p:sp>
      <p:sp>
        <p:nvSpPr>
          <p:cNvPr id="6" name="Tijdelijke aanduiding voor dianummer 5"/>
          <p:cNvSpPr>
            <a:spLocks noGrp="1"/>
          </p:cNvSpPr>
          <p:nvPr>
            <p:ph type="sldNum" sz="quarter" idx="4"/>
          </p:nvPr>
        </p:nvSpPr>
        <p:spPr/>
        <p:txBody>
          <a:bodyPr/>
          <a:lstStyle/>
          <a:p>
            <a:fld id="{488C8672-CA28-4FB0-BA1B-D11D790EBBC7}" type="slidenum">
              <a:rPr lang="nl-BE" smtClean="0"/>
              <a:pPr/>
              <a:t>9</a:t>
            </a:fld>
            <a:endParaRPr lang="nl-BE" dirty="0"/>
          </a:p>
        </p:txBody>
      </p:sp>
      <p:sp>
        <p:nvSpPr>
          <p:cNvPr id="10" name="Rechthoek 9"/>
          <p:cNvSpPr/>
          <p:nvPr/>
        </p:nvSpPr>
        <p:spPr>
          <a:xfrm>
            <a:off x="2019300" y="200025"/>
            <a:ext cx="9925050" cy="876300"/>
          </a:xfrm>
          <a:prstGeom prst="rect">
            <a:avLst/>
          </a:prstGeom>
          <a:solidFill>
            <a:schemeClr val="accent2">
              <a:alpha val="72157"/>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BE" sz="3600" dirty="0" smtClean="0">
                <a:latin typeface="Barlow Condensed Medium" panose="00000606000000000000" pitchFamily="2" charset="0"/>
              </a:rPr>
              <a:t>11.1  Uitbreidingsanalyse</a:t>
            </a:r>
            <a:endParaRPr lang="nl-BE" sz="3600" dirty="0">
              <a:latin typeface="Barlow Condensed Medium" panose="00000606000000000000" pitchFamily="2" charset="0"/>
            </a:endParaRPr>
          </a:p>
        </p:txBody>
      </p:sp>
      <p:sp>
        <p:nvSpPr>
          <p:cNvPr id="14" name="Rechthoek 13"/>
          <p:cNvSpPr/>
          <p:nvPr/>
        </p:nvSpPr>
        <p:spPr>
          <a:xfrm>
            <a:off x="2019300" y="1347788"/>
            <a:ext cx="2876550" cy="193833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3600" dirty="0" smtClean="0">
                <a:latin typeface="Barlow Condensed" panose="00000506000000000000" pitchFamily="2" charset="0"/>
              </a:rPr>
              <a:t>vergelijken met behoeften-analyse</a:t>
            </a:r>
            <a:endParaRPr lang="nl-BE" sz="3600" dirty="0">
              <a:latin typeface="Barlow Condensed" panose="00000506000000000000" pitchFamily="2" charset="0"/>
            </a:endParaRPr>
          </a:p>
        </p:txBody>
      </p:sp>
      <p:sp>
        <p:nvSpPr>
          <p:cNvPr id="16" name="Rechthoek 15"/>
          <p:cNvSpPr/>
          <p:nvPr/>
        </p:nvSpPr>
        <p:spPr>
          <a:xfrm>
            <a:off x="2019300" y="4580028"/>
            <a:ext cx="2876550" cy="20125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3600" dirty="0">
                <a:latin typeface="Barlow Condensed" panose="00000506000000000000" pitchFamily="2" charset="0"/>
              </a:rPr>
              <a:t>b</a:t>
            </a:r>
            <a:r>
              <a:rPr lang="nl-BE" sz="3600" dirty="0" smtClean="0">
                <a:latin typeface="Barlow Condensed" panose="00000506000000000000" pitchFamily="2" charset="0"/>
              </a:rPr>
              <a:t>epaal kostprijs van de uitbreiding</a:t>
            </a:r>
            <a:endParaRPr lang="nl-BE" sz="3600" dirty="0">
              <a:latin typeface="Barlow Condensed" panose="00000506000000000000" pitchFamily="2" charset="0"/>
            </a:endParaRPr>
          </a:p>
        </p:txBody>
      </p:sp>
      <p:sp>
        <p:nvSpPr>
          <p:cNvPr id="17" name="Pijl-links 16"/>
          <p:cNvSpPr/>
          <p:nvPr/>
        </p:nvSpPr>
        <p:spPr>
          <a:xfrm rot="16200000">
            <a:off x="2904591" y="3526782"/>
            <a:ext cx="1105968" cy="828675"/>
          </a:xfrm>
          <a:prstGeom prst="lef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nl-BE"/>
          </a:p>
        </p:txBody>
      </p:sp>
      <p:sp>
        <p:nvSpPr>
          <p:cNvPr id="13" name="Rechthoek 12"/>
          <p:cNvSpPr/>
          <p:nvPr/>
        </p:nvSpPr>
        <p:spPr>
          <a:xfrm>
            <a:off x="6419850" y="4618829"/>
            <a:ext cx="5524500" cy="20125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3600" dirty="0" smtClean="0">
                <a:latin typeface="Barlow Condensed" panose="00000506000000000000" pitchFamily="2" charset="0"/>
              </a:rPr>
              <a:t>vergelijk met de kostprijs van </a:t>
            </a:r>
            <a:br>
              <a:rPr lang="nl-BE" sz="3600" dirty="0" smtClean="0">
                <a:latin typeface="Barlow Condensed" panose="00000506000000000000" pitchFamily="2" charset="0"/>
              </a:rPr>
            </a:br>
            <a:r>
              <a:rPr lang="nl-BE" sz="3600" dirty="0" smtClean="0">
                <a:latin typeface="Barlow Condensed" panose="00000506000000000000" pitchFamily="2" charset="0"/>
              </a:rPr>
              <a:t>een nieuw computersysteem</a:t>
            </a:r>
            <a:endParaRPr lang="nl-BE" sz="3600" dirty="0">
              <a:latin typeface="Barlow Condensed" panose="00000506000000000000" pitchFamily="2" charset="0"/>
            </a:endParaRPr>
          </a:p>
        </p:txBody>
      </p:sp>
      <p:sp>
        <p:nvSpPr>
          <p:cNvPr id="15" name="Pijl-links 14"/>
          <p:cNvSpPr/>
          <p:nvPr/>
        </p:nvSpPr>
        <p:spPr>
          <a:xfrm rot="10800000">
            <a:off x="5104866" y="5210777"/>
            <a:ext cx="1105968" cy="828675"/>
          </a:xfrm>
          <a:prstGeom prst="lef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nl-BE"/>
          </a:p>
        </p:txBody>
      </p:sp>
      <p:sp>
        <p:nvSpPr>
          <p:cNvPr id="18" name="Tekstvak 17"/>
          <p:cNvSpPr txBox="1"/>
          <p:nvPr/>
        </p:nvSpPr>
        <p:spPr>
          <a:xfrm rot="21245539">
            <a:off x="6819900" y="2085796"/>
            <a:ext cx="4114800" cy="1200329"/>
          </a:xfrm>
          <a:prstGeom prst="rect">
            <a:avLst/>
          </a:prstGeom>
          <a:noFill/>
        </p:spPr>
        <p:txBody>
          <a:bodyPr wrap="square" rtlCol="0">
            <a:spAutoFit/>
          </a:bodyPr>
          <a:lstStyle/>
          <a:p>
            <a:r>
              <a:rPr lang="nl-BE" sz="3600" dirty="0" smtClean="0">
                <a:solidFill>
                  <a:schemeClr val="bg2"/>
                </a:solidFill>
                <a:latin typeface="Barlow Condensed" panose="00000506000000000000" pitchFamily="2" charset="0"/>
              </a:rPr>
              <a:t>Is uitbreiding technisch wel mogelijk?</a:t>
            </a:r>
            <a:endParaRPr lang="nl-BE" sz="3600" dirty="0">
              <a:solidFill>
                <a:schemeClr val="bg2"/>
              </a:solidFill>
              <a:latin typeface="Barlow Condensed" panose="00000506000000000000" pitchFamily="2" charset="0"/>
            </a:endParaRPr>
          </a:p>
        </p:txBody>
      </p:sp>
    </p:spTree>
    <p:extLst>
      <p:ext uri="{BB962C8B-B14F-4D97-AF65-F5344CB8AC3E}">
        <p14:creationId xmlns:p14="http://schemas.microsoft.com/office/powerpoint/2010/main" val="41988425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5" grpId="0" animBg="1"/>
      <p:bldP spid="18" grpId="0"/>
    </p:bldLst>
  </p:timing>
</p:sld>
</file>

<file path=ppt/theme/theme1.xml><?xml version="1.0" encoding="utf-8"?>
<a:theme xmlns:a="http://schemas.openxmlformats.org/drawingml/2006/main" name="Kantoorthema">
  <a:themeElements>
    <a:clrScheme name="Aangepast 2">
      <a:dk1>
        <a:srgbClr val="133328"/>
      </a:dk1>
      <a:lt1>
        <a:srgbClr val="CCECE1"/>
      </a:lt1>
      <a:dk2>
        <a:srgbClr val="133328"/>
      </a:dk2>
      <a:lt2>
        <a:srgbClr val="CCECE1"/>
      </a:lt2>
      <a:accent1>
        <a:srgbClr val="133328"/>
      </a:accent1>
      <a:accent2>
        <a:srgbClr val="24624D"/>
      </a:accent2>
      <a:accent3>
        <a:srgbClr val="3A9C7B"/>
      </a:accent3>
      <a:accent4>
        <a:srgbClr val="84D2B8"/>
      </a:accent4>
      <a:accent5>
        <a:srgbClr val="C2E8DB"/>
      </a:accent5>
      <a:accent6>
        <a:srgbClr val="CCECE1"/>
      </a:accent6>
      <a:hlink>
        <a:srgbClr val="92D050"/>
      </a:hlink>
      <a:folHlink>
        <a:srgbClr val="92D050"/>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312</TotalTime>
  <Words>1005</Words>
  <Application>Microsoft Office PowerPoint</Application>
  <PresentationFormat>Breedbeeld</PresentationFormat>
  <Paragraphs>119</Paragraphs>
  <Slides>11</Slides>
  <Notes>11</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11</vt:i4>
      </vt:variant>
    </vt:vector>
  </HeadingPairs>
  <TitlesOfParts>
    <vt:vector size="17" baseType="lpstr">
      <vt:lpstr>Arial</vt:lpstr>
      <vt:lpstr>Barlow Condensed</vt:lpstr>
      <vt:lpstr>Barlow Condensed Medium</vt:lpstr>
      <vt:lpstr>Calibri</vt:lpstr>
      <vt:lpstr>Wingdings</vt:lpstr>
      <vt:lpstr>Kantoorthema</vt:lpstr>
      <vt:lpstr>11.  Systeemanalyse </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Marc</dc:creator>
  <cp:lastModifiedBy>Marc</cp:lastModifiedBy>
  <cp:revision>28</cp:revision>
  <dcterms:created xsi:type="dcterms:W3CDTF">2023-03-10T12:40:01Z</dcterms:created>
  <dcterms:modified xsi:type="dcterms:W3CDTF">2023-07-28T15:54:19Z</dcterms:modified>
</cp:coreProperties>
</file>