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73" r:id="rId5"/>
    <p:sldId id="290" r:id="rId6"/>
    <p:sldId id="291" r:id="rId7"/>
    <p:sldId id="286" r:id="rId8"/>
    <p:sldId id="296" r:id="rId9"/>
    <p:sldId id="281" r:id="rId10"/>
    <p:sldId id="282" r:id="rId11"/>
    <p:sldId id="283" r:id="rId12"/>
    <p:sldId id="284" r:id="rId13"/>
    <p:sldId id="297" r:id="rId14"/>
    <p:sldId id="298" r:id="rId15"/>
    <p:sldId id="299" r:id="rId16"/>
    <p:sldId id="300" r:id="rId17"/>
    <p:sldId id="302" r:id="rId18"/>
    <p:sldId id="301" r:id="rId19"/>
    <p:sldId id="292" r:id="rId20"/>
    <p:sldId id="285" r:id="rId21"/>
    <p:sldId id="287" r:id="rId22"/>
    <p:sldId id="294" r:id="rId23"/>
    <p:sldId id="293" r:id="rId24"/>
    <p:sldId id="295" r:id="rId25"/>
    <p:sldId id="259" r:id="rId2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F4D"/>
    <a:srgbClr val="254169"/>
    <a:srgbClr val="1D4971"/>
    <a:srgbClr val="225686"/>
    <a:srgbClr val="2B6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74303" autoAdjust="0"/>
  </p:normalViewPr>
  <p:slideViewPr>
    <p:cSldViewPr snapToGrid="0">
      <p:cViewPr varScale="1">
        <p:scale>
          <a:sx n="99" d="100"/>
          <a:sy n="99" d="100"/>
        </p:scale>
        <p:origin x="125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94F7F-73E0-44BD-AEFC-392CA3FDC831}" type="datetimeFigureOut">
              <a:rPr lang="nl-BE" smtClean="0"/>
              <a:t>12/08/2025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430CF-FA70-4292-B878-AFEA74AD5DAB}" type="slidenum">
              <a:rPr lang="nl-BE" smtClean="0"/>
              <a:t>‹nr.›</a:t>
            </a:fld>
            <a:endParaRPr lang="nl-BE"/>
          </a:p>
        </p:txBody>
      </p:sp>
    </p:spTree>
    <p:extLst>
      <p:ext uri="{BB962C8B-B14F-4D97-AF65-F5344CB8AC3E}">
        <p14:creationId xmlns:p14="http://schemas.microsoft.com/office/powerpoint/2010/main" val="248559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1</a:t>
            </a:fld>
            <a:endParaRPr lang="nl-BE"/>
          </a:p>
        </p:txBody>
      </p:sp>
    </p:spTree>
    <p:extLst>
      <p:ext uri="{BB962C8B-B14F-4D97-AF65-F5344CB8AC3E}">
        <p14:creationId xmlns:p14="http://schemas.microsoft.com/office/powerpoint/2010/main" val="1941112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Klik op de knop “Eigenschappen”. </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10</a:t>
            </a:fld>
            <a:endParaRPr lang="nl-BE"/>
          </a:p>
        </p:txBody>
      </p:sp>
    </p:spTree>
    <p:extLst>
      <p:ext uri="{BB962C8B-B14F-4D97-AF65-F5344CB8AC3E}">
        <p14:creationId xmlns:p14="http://schemas.microsoft.com/office/powerpoint/2010/main" val="222737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Selecteer “Internet Protocol versie” (TCP/IPv4)” en klik op de knop “Eigenschappen”.</a:t>
            </a:r>
          </a:p>
          <a:p>
            <a:endParaRPr lang="nl-BE" sz="1400" dirty="0">
              <a:latin typeface="Barlow Condensed" panose="00000506000000000000" pitchFamily="2" charset="0"/>
            </a:endParaRPr>
          </a:p>
          <a:p>
            <a:r>
              <a:rPr lang="nl-BE" sz="1400" dirty="0">
                <a:latin typeface="Barlow Condensed" panose="00000506000000000000" pitchFamily="2" charset="0"/>
              </a:rPr>
              <a:t> </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11</a:t>
            </a:fld>
            <a:endParaRPr lang="nl-BE"/>
          </a:p>
        </p:txBody>
      </p:sp>
    </p:spTree>
    <p:extLst>
      <p:ext uri="{BB962C8B-B14F-4D97-AF65-F5344CB8AC3E}">
        <p14:creationId xmlns:p14="http://schemas.microsoft.com/office/powerpoint/2010/main" val="241353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Geef als IP in hetzelfde adres als het standaard IP-adres van de router, maar verhoog het laatste octet met 1 waarde. Het juiste </a:t>
            </a:r>
            <a:r>
              <a:rPr lang="nl-BE" sz="1400" dirty="0" err="1">
                <a:latin typeface="Barlow Condensed" panose="00000506000000000000" pitchFamily="2" charset="0"/>
              </a:rPr>
              <a:t>subnetmasker</a:t>
            </a:r>
            <a:r>
              <a:rPr lang="nl-BE" sz="1400" dirty="0">
                <a:latin typeface="Barlow Condensed" panose="00000506000000000000" pitchFamily="2" charset="0"/>
              </a:rPr>
              <a:t> wordt automatisch correct ingevuld.</a:t>
            </a:r>
          </a:p>
          <a:p>
            <a:r>
              <a:rPr lang="nl-BE" sz="1400" dirty="0">
                <a:latin typeface="Barlow Condensed" panose="00000506000000000000" pitchFamily="2" charset="0"/>
              </a:rPr>
              <a:t>De andere velden mogen leeg blijven, want ze zijn voor heet configureren van de router verder niet relevant.</a:t>
            </a:r>
          </a:p>
          <a:p>
            <a:endParaRPr lang="nl-BE" sz="1400" dirty="0">
              <a:latin typeface="Barlow Condensed" panose="00000506000000000000" pitchFamily="2" charset="0"/>
            </a:endParaRPr>
          </a:p>
          <a:p>
            <a:r>
              <a:rPr lang="nl-BE" sz="1400" dirty="0">
                <a:latin typeface="Barlow Condensed" panose="00000506000000000000" pitchFamily="2" charset="0"/>
              </a:rPr>
              <a:t>Klik nu op het vlak “Configureer nu de router” om verder te gaan.</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12</a:t>
            </a:fld>
            <a:endParaRPr lang="nl-BE"/>
          </a:p>
        </p:txBody>
      </p:sp>
    </p:spTree>
    <p:extLst>
      <p:ext uri="{BB962C8B-B14F-4D97-AF65-F5344CB8AC3E}">
        <p14:creationId xmlns:p14="http://schemas.microsoft.com/office/powerpoint/2010/main" val="285583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BA9BB-9E25-D48A-C302-3360A5C11D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938109-8BE0-584C-ECE3-4ADFBCA6A89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B31F86D-F617-54FD-318C-B5E9B6118D27}"/>
              </a:ext>
            </a:extLst>
          </p:cNvPr>
          <p:cNvSpPr>
            <a:spLocks noGrp="1"/>
          </p:cNvSpPr>
          <p:nvPr>
            <p:ph type="body" idx="1"/>
          </p:nvPr>
        </p:nvSpPr>
        <p:spPr/>
        <p:txBody>
          <a:bodyPr/>
          <a:lstStyle/>
          <a:p>
            <a:r>
              <a:rPr lang="nl-BE" sz="1400" baseline="0" dirty="0">
                <a:latin typeface="Barlow Condensed" panose="00000506000000000000" pitchFamily="2" charset="0"/>
              </a:rPr>
              <a:t>Klik onderaan rechts in de Windows taakbalk met de rechtermuisknop op het netwerk-icoontje en open de Netwerk- en internetinstellingen.</a:t>
            </a:r>
          </a:p>
        </p:txBody>
      </p:sp>
      <p:sp>
        <p:nvSpPr>
          <p:cNvPr id="4" name="Tijdelijke aanduiding voor dianummer 3">
            <a:extLst>
              <a:ext uri="{FF2B5EF4-FFF2-40B4-BE49-F238E27FC236}">
                <a16:creationId xmlns:a16="http://schemas.microsoft.com/office/drawing/2014/main" id="{A669C791-D5E4-E0BF-7005-7B3292EE8A5D}"/>
              </a:ext>
            </a:extLst>
          </p:cNvPr>
          <p:cNvSpPr>
            <a:spLocks noGrp="1"/>
          </p:cNvSpPr>
          <p:nvPr>
            <p:ph type="sldNum" sz="quarter" idx="5"/>
          </p:nvPr>
        </p:nvSpPr>
        <p:spPr/>
        <p:txBody>
          <a:bodyPr/>
          <a:lstStyle/>
          <a:p>
            <a:fld id="{F1B430CF-FA70-4292-B878-AFEA74AD5DAB}" type="slidenum">
              <a:rPr lang="nl-BE" smtClean="0"/>
              <a:t>13</a:t>
            </a:fld>
            <a:endParaRPr lang="nl-BE"/>
          </a:p>
        </p:txBody>
      </p:sp>
    </p:spTree>
    <p:extLst>
      <p:ext uri="{BB962C8B-B14F-4D97-AF65-F5344CB8AC3E}">
        <p14:creationId xmlns:p14="http://schemas.microsoft.com/office/powerpoint/2010/main" val="97549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F9CF-11FB-DDA3-8360-016C99FE02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EC155E-D106-09ED-2917-4B98220B9A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DB9ACB-F74A-D7B8-375A-DDC87975EE25}"/>
              </a:ext>
            </a:extLst>
          </p:cNvPr>
          <p:cNvSpPr>
            <a:spLocks noGrp="1"/>
          </p:cNvSpPr>
          <p:nvPr>
            <p:ph type="body" idx="1"/>
          </p:nvPr>
        </p:nvSpPr>
        <p:spPr/>
        <p:txBody>
          <a:bodyPr/>
          <a:lstStyle/>
          <a:p>
            <a:r>
              <a:rPr lang="nl-BE" sz="1400" dirty="0">
                <a:latin typeface="Barlow Condensed" panose="00000506000000000000" pitchFamily="2" charset="0"/>
              </a:rPr>
              <a:t>Klik op “Ethernet” om de eigenschappen van je netwerkkaart voor bekabelde verbindingen te wijzigen.</a:t>
            </a:r>
          </a:p>
        </p:txBody>
      </p:sp>
      <p:sp>
        <p:nvSpPr>
          <p:cNvPr id="4" name="Tijdelijke aanduiding voor dianummer 3">
            <a:extLst>
              <a:ext uri="{FF2B5EF4-FFF2-40B4-BE49-F238E27FC236}">
                <a16:creationId xmlns:a16="http://schemas.microsoft.com/office/drawing/2014/main" id="{6D5DF088-17C6-7C7F-5FCB-F9293A679094}"/>
              </a:ext>
            </a:extLst>
          </p:cNvPr>
          <p:cNvSpPr>
            <a:spLocks noGrp="1"/>
          </p:cNvSpPr>
          <p:nvPr>
            <p:ph type="sldNum" sz="quarter" idx="5"/>
          </p:nvPr>
        </p:nvSpPr>
        <p:spPr/>
        <p:txBody>
          <a:bodyPr/>
          <a:lstStyle/>
          <a:p>
            <a:fld id="{F1B430CF-FA70-4292-B878-AFEA74AD5DAB}" type="slidenum">
              <a:rPr lang="nl-BE" smtClean="0"/>
              <a:t>14</a:t>
            </a:fld>
            <a:endParaRPr lang="nl-BE"/>
          </a:p>
        </p:txBody>
      </p:sp>
    </p:spTree>
    <p:extLst>
      <p:ext uri="{BB962C8B-B14F-4D97-AF65-F5344CB8AC3E}">
        <p14:creationId xmlns:p14="http://schemas.microsoft.com/office/powerpoint/2010/main" val="75094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396A0-4F47-47E7-1796-B01944BAC5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265805-3D46-D73B-F538-F681228A75C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1D89D6-075D-DEA0-1364-22ED2B58A613}"/>
              </a:ext>
            </a:extLst>
          </p:cNvPr>
          <p:cNvSpPr>
            <a:spLocks noGrp="1"/>
          </p:cNvSpPr>
          <p:nvPr>
            <p:ph type="body" idx="1"/>
          </p:nvPr>
        </p:nvSpPr>
        <p:spPr/>
        <p:txBody>
          <a:bodyPr/>
          <a:lstStyle/>
          <a:p>
            <a:r>
              <a:rPr lang="nl-BE" sz="1400" dirty="0">
                <a:latin typeface="Barlow Condensed" panose="00000506000000000000" pitchFamily="2" charset="0"/>
              </a:rPr>
              <a:t>Klik in de lijn “IP-toewijzing” op de knop “Bewerken”. </a:t>
            </a:r>
          </a:p>
        </p:txBody>
      </p:sp>
      <p:sp>
        <p:nvSpPr>
          <p:cNvPr id="4" name="Tijdelijke aanduiding voor dianummer 3">
            <a:extLst>
              <a:ext uri="{FF2B5EF4-FFF2-40B4-BE49-F238E27FC236}">
                <a16:creationId xmlns:a16="http://schemas.microsoft.com/office/drawing/2014/main" id="{189034D0-47E2-C63F-54FC-B25434224C7A}"/>
              </a:ext>
            </a:extLst>
          </p:cNvPr>
          <p:cNvSpPr>
            <a:spLocks noGrp="1"/>
          </p:cNvSpPr>
          <p:nvPr>
            <p:ph type="sldNum" sz="quarter" idx="5"/>
          </p:nvPr>
        </p:nvSpPr>
        <p:spPr/>
        <p:txBody>
          <a:bodyPr/>
          <a:lstStyle/>
          <a:p>
            <a:fld id="{F1B430CF-FA70-4292-B878-AFEA74AD5DAB}" type="slidenum">
              <a:rPr lang="nl-BE" smtClean="0"/>
              <a:t>15</a:t>
            </a:fld>
            <a:endParaRPr lang="nl-BE"/>
          </a:p>
        </p:txBody>
      </p:sp>
    </p:spTree>
    <p:extLst>
      <p:ext uri="{BB962C8B-B14F-4D97-AF65-F5344CB8AC3E}">
        <p14:creationId xmlns:p14="http://schemas.microsoft.com/office/powerpoint/2010/main" val="192302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6959-6138-DB01-67A2-4B3FD5C5AA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37D63F-9A38-567C-09C3-EF7EF0A30E8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134A243-B370-B0E9-632C-A1E3A391C667}"/>
              </a:ext>
            </a:extLst>
          </p:cNvPr>
          <p:cNvSpPr>
            <a:spLocks noGrp="1"/>
          </p:cNvSpPr>
          <p:nvPr>
            <p:ph type="body" idx="1"/>
          </p:nvPr>
        </p:nvSpPr>
        <p:spPr/>
        <p:txBody>
          <a:bodyPr/>
          <a:lstStyle/>
          <a:p>
            <a:r>
              <a:rPr lang="nl-BE" sz="1400" dirty="0">
                <a:latin typeface="Barlow Condensed" panose="00000506000000000000" pitchFamily="2" charset="0"/>
              </a:rPr>
              <a:t>Kies voor handmatige toewijzing</a:t>
            </a:r>
          </a:p>
          <a:p>
            <a:r>
              <a:rPr lang="nl-BE" sz="1400" dirty="0">
                <a:latin typeface="Barlow Condensed" panose="00000506000000000000" pitchFamily="2" charset="0"/>
              </a:rPr>
              <a:t> </a:t>
            </a:r>
          </a:p>
        </p:txBody>
      </p:sp>
      <p:sp>
        <p:nvSpPr>
          <p:cNvPr id="4" name="Tijdelijke aanduiding voor dianummer 3">
            <a:extLst>
              <a:ext uri="{FF2B5EF4-FFF2-40B4-BE49-F238E27FC236}">
                <a16:creationId xmlns:a16="http://schemas.microsoft.com/office/drawing/2014/main" id="{940398DB-16C9-C8BD-F915-1475A21C33FC}"/>
              </a:ext>
            </a:extLst>
          </p:cNvPr>
          <p:cNvSpPr>
            <a:spLocks noGrp="1"/>
          </p:cNvSpPr>
          <p:nvPr>
            <p:ph type="sldNum" sz="quarter" idx="5"/>
          </p:nvPr>
        </p:nvSpPr>
        <p:spPr/>
        <p:txBody>
          <a:bodyPr/>
          <a:lstStyle/>
          <a:p>
            <a:fld id="{F1B430CF-FA70-4292-B878-AFEA74AD5DAB}" type="slidenum">
              <a:rPr lang="nl-BE" smtClean="0"/>
              <a:t>16</a:t>
            </a:fld>
            <a:endParaRPr lang="nl-BE"/>
          </a:p>
        </p:txBody>
      </p:sp>
    </p:spTree>
    <p:extLst>
      <p:ext uri="{BB962C8B-B14F-4D97-AF65-F5344CB8AC3E}">
        <p14:creationId xmlns:p14="http://schemas.microsoft.com/office/powerpoint/2010/main" val="2874533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89BD-DF6E-00BA-009A-B1151C777F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48696A-0F2E-9EFD-F465-DE3CD9BD1E6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F1F30AB-4307-5893-6854-C0DFB9FBEC77}"/>
              </a:ext>
            </a:extLst>
          </p:cNvPr>
          <p:cNvSpPr>
            <a:spLocks noGrp="1"/>
          </p:cNvSpPr>
          <p:nvPr>
            <p:ph type="body" idx="1"/>
          </p:nvPr>
        </p:nvSpPr>
        <p:spPr/>
        <p:txBody>
          <a:bodyPr/>
          <a:lstStyle/>
          <a:p>
            <a:r>
              <a:rPr lang="nl-BE" sz="1400" dirty="0">
                <a:latin typeface="Barlow Condensed" panose="00000506000000000000" pitchFamily="2" charset="0"/>
              </a:rPr>
              <a:t>Schakel IPv4 in (als dit nog niet het geval is)</a:t>
            </a:r>
          </a:p>
          <a:p>
            <a:endParaRPr lang="nl-BE" sz="1400" dirty="0">
              <a:latin typeface="Barlow Condensed" panose="00000506000000000000" pitchFamily="2" charset="0"/>
            </a:endParaRPr>
          </a:p>
          <a:p>
            <a:r>
              <a:rPr lang="nl-BE" sz="1400" dirty="0">
                <a:latin typeface="Barlow Condensed" panose="00000506000000000000" pitchFamily="2" charset="0"/>
              </a:rPr>
              <a:t> </a:t>
            </a:r>
          </a:p>
        </p:txBody>
      </p:sp>
      <p:sp>
        <p:nvSpPr>
          <p:cNvPr id="4" name="Tijdelijke aanduiding voor dianummer 3">
            <a:extLst>
              <a:ext uri="{FF2B5EF4-FFF2-40B4-BE49-F238E27FC236}">
                <a16:creationId xmlns:a16="http://schemas.microsoft.com/office/drawing/2014/main" id="{4356410F-14E5-A32A-D1B0-0DAC6A3CCAB4}"/>
              </a:ext>
            </a:extLst>
          </p:cNvPr>
          <p:cNvSpPr>
            <a:spLocks noGrp="1"/>
          </p:cNvSpPr>
          <p:nvPr>
            <p:ph type="sldNum" sz="quarter" idx="5"/>
          </p:nvPr>
        </p:nvSpPr>
        <p:spPr/>
        <p:txBody>
          <a:bodyPr/>
          <a:lstStyle/>
          <a:p>
            <a:fld id="{F1B430CF-FA70-4292-B878-AFEA74AD5DAB}" type="slidenum">
              <a:rPr lang="nl-BE" smtClean="0"/>
              <a:t>17</a:t>
            </a:fld>
            <a:endParaRPr lang="nl-BE"/>
          </a:p>
        </p:txBody>
      </p:sp>
    </p:spTree>
    <p:extLst>
      <p:ext uri="{BB962C8B-B14F-4D97-AF65-F5344CB8AC3E}">
        <p14:creationId xmlns:p14="http://schemas.microsoft.com/office/powerpoint/2010/main" val="2883991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550F8-6C62-44DA-D604-F51FA4936D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7F132C-AB51-3E28-7AD7-2778B243A1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77A84A-1B75-046A-0A8A-D9979A0402C2}"/>
              </a:ext>
            </a:extLst>
          </p:cNvPr>
          <p:cNvSpPr>
            <a:spLocks noGrp="1"/>
          </p:cNvSpPr>
          <p:nvPr>
            <p:ph type="body" idx="1"/>
          </p:nvPr>
        </p:nvSpPr>
        <p:spPr/>
        <p:txBody>
          <a:bodyPr/>
          <a:lstStyle/>
          <a:p>
            <a:r>
              <a:rPr lang="nl-BE" sz="1400" dirty="0">
                <a:latin typeface="Barlow Condensed" panose="00000506000000000000" pitchFamily="2" charset="0"/>
              </a:rPr>
              <a:t>Geef als IP in hetzelfde adres als het standaard IP-adres van de router, maar verhoog het laatste octet met 1 waarde. Geef als </a:t>
            </a:r>
            <a:r>
              <a:rPr lang="nl-BE" sz="1400" dirty="0" err="1">
                <a:latin typeface="Barlow Condensed" panose="00000506000000000000" pitchFamily="2" charset="0"/>
              </a:rPr>
              <a:t>subnetmasker</a:t>
            </a:r>
            <a:r>
              <a:rPr lang="nl-BE" sz="1400" dirty="0">
                <a:latin typeface="Barlow Condensed" panose="00000506000000000000" pitchFamily="2" charset="0"/>
              </a:rPr>
              <a:t> 255.255.255.0.</a:t>
            </a:r>
          </a:p>
          <a:p>
            <a:r>
              <a:rPr lang="nl-BE" sz="1400" dirty="0">
                <a:latin typeface="Barlow Condensed" panose="00000506000000000000" pitchFamily="2" charset="0"/>
              </a:rPr>
              <a:t>De andere velden mogen leeg blijven, want ze zijn voor heet configureren van de router verder niet relevant.</a:t>
            </a:r>
          </a:p>
          <a:p>
            <a:r>
              <a:rPr lang="nl-BE" sz="1400" dirty="0">
                <a:latin typeface="Barlow Condensed" panose="00000506000000000000" pitchFamily="2" charset="0"/>
              </a:rPr>
              <a:t>Klik op “Opslaan” om de instellingen toe te passen.</a:t>
            </a:r>
          </a:p>
        </p:txBody>
      </p:sp>
      <p:sp>
        <p:nvSpPr>
          <p:cNvPr id="4" name="Tijdelijke aanduiding voor dianummer 3">
            <a:extLst>
              <a:ext uri="{FF2B5EF4-FFF2-40B4-BE49-F238E27FC236}">
                <a16:creationId xmlns:a16="http://schemas.microsoft.com/office/drawing/2014/main" id="{979D0AEC-CC72-9A69-C0DA-B90D046F141A}"/>
              </a:ext>
            </a:extLst>
          </p:cNvPr>
          <p:cNvSpPr>
            <a:spLocks noGrp="1"/>
          </p:cNvSpPr>
          <p:nvPr>
            <p:ph type="sldNum" sz="quarter" idx="5"/>
          </p:nvPr>
        </p:nvSpPr>
        <p:spPr/>
        <p:txBody>
          <a:bodyPr/>
          <a:lstStyle/>
          <a:p>
            <a:fld id="{F1B430CF-FA70-4292-B878-AFEA74AD5DAB}" type="slidenum">
              <a:rPr lang="nl-BE" smtClean="0"/>
              <a:t>18</a:t>
            </a:fld>
            <a:endParaRPr lang="nl-BE"/>
          </a:p>
        </p:txBody>
      </p:sp>
    </p:spTree>
    <p:extLst>
      <p:ext uri="{BB962C8B-B14F-4D97-AF65-F5344CB8AC3E}">
        <p14:creationId xmlns:p14="http://schemas.microsoft.com/office/powerpoint/2010/main" val="373284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We gaan zo dadelijk proberen aan te melden op de router. Aangezien die op fabrieksinstellingen werd teruggezet, hebben we de standaard aanmeldingsgegevens van de router nodig. Die kan je zo op het internet vinden. Gebruik een zoekmachine en gebruik als zoektermen het merk en het type van de router en de woorden “default login”.</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19</a:t>
            </a:fld>
            <a:endParaRPr lang="nl-BE"/>
          </a:p>
        </p:txBody>
      </p:sp>
    </p:spTree>
    <p:extLst>
      <p:ext uri="{BB962C8B-B14F-4D97-AF65-F5344CB8AC3E}">
        <p14:creationId xmlns:p14="http://schemas.microsoft.com/office/powerpoint/2010/main" val="17151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a:t>
            </a:fld>
            <a:endParaRPr lang="nl-BE"/>
          </a:p>
        </p:txBody>
      </p:sp>
    </p:spTree>
    <p:extLst>
      <p:ext uri="{BB962C8B-B14F-4D97-AF65-F5344CB8AC3E}">
        <p14:creationId xmlns:p14="http://schemas.microsoft.com/office/powerpoint/2010/main" val="329418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Verbind nu de computer met de router met behulp van een netwerkkabel.</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20</a:t>
            </a:fld>
            <a:endParaRPr lang="nl-BE"/>
          </a:p>
        </p:txBody>
      </p:sp>
    </p:spTree>
    <p:extLst>
      <p:ext uri="{BB962C8B-B14F-4D97-AF65-F5344CB8AC3E}">
        <p14:creationId xmlns:p14="http://schemas.microsoft.com/office/powerpoint/2010/main" val="411455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Geef in de adresbalk van een browser het standaard IP-adres van de router in (bijvoorbeeld 192.168.1.1)</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21</a:t>
            </a:fld>
            <a:endParaRPr lang="nl-BE"/>
          </a:p>
        </p:txBody>
      </p:sp>
    </p:spTree>
    <p:extLst>
      <p:ext uri="{BB962C8B-B14F-4D97-AF65-F5344CB8AC3E}">
        <p14:creationId xmlns:p14="http://schemas.microsoft.com/office/powerpoint/2010/main" val="156928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Het is de bedoeling dat de router het IP-adres 192.168.*.1 krijgt. De computer krijgt een IP-adres in hetzelfde bereik, maar dan eindigend met 5.</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22</a:t>
            </a:fld>
            <a:endParaRPr lang="nl-BE"/>
          </a:p>
        </p:txBody>
      </p:sp>
    </p:spTree>
    <p:extLst>
      <p:ext uri="{BB962C8B-B14F-4D97-AF65-F5344CB8AC3E}">
        <p14:creationId xmlns:p14="http://schemas.microsoft.com/office/powerpoint/2010/main" val="191778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Wijzig het IP-adres naar 192.168.*.1 (waarbij het sterretje vervangen wordt door het nummer van de leerling of van het groepje).</a:t>
            </a:r>
          </a:p>
          <a:p>
            <a:endParaRPr lang="nl-BE" sz="1400" dirty="0">
              <a:latin typeface="Barlow Condensed" panose="00000506000000000000" pitchFamily="2" charset="0"/>
            </a:endParaRPr>
          </a:p>
          <a:p>
            <a:r>
              <a:rPr lang="nl-BE" sz="1400" dirty="0">
                <a:latin typeface="Barlow Condensed" panose="00000506000000000000" pitchFamily="2" charset="0"/>
              </a:rPr>
              <a:t>Je merkt dat hierna de verbinding met de routeer verbroken wordt. Hoe komt dit?</a:t>
            </a:r>
          </a:p>
          <a:p>
            <a:endParaRPr lang="nl-BE" sz="1400" dirty="0">
              <a:latin typeface="Barlow Condensed" panose="00000506000000000000" pitchFamily="2" charset="0"/>
            </a:endParaRPr>
          </a:p>
          <a:p>
            <a:r>
              <a:rPr lang="nl-BE" sz="1400" dirty="0">
                <a:latin typeface="Barlow Condensed" panose="00000506000000000000" pitchFamily="2" charset="0"/>
              </a:rPr>
              <a:t>Antwoord: de computer bevindt zich niet langer in hetzelfde IP-bereik van de router.</a:t>
            </a:r>
          </a:p>
          <a:p>
            <a:endParaRPr lang="nl-BE" sz="1400" dirty="0">
              <a:latin typeface="Barlow Condensed" panose="00000506000000000000" pitchFamily="2" charset="0"/>
            </a:endParaRPr>
          </a:p>
          <a:p>
            <a:r>
              <a:rPr lang="nl-BE" sz="1400" dirty="0">
                <a:latin typeface="Barlow Condensed" panose="00000506000000000000" pitchFamily="2" charset="0"/>
              </a:rPr>
              <a:t>Hoe los je dat probleem op?</a:t>
            </a:r>
          </a:p>
          <a:p>
            <a:endParaRPr lang="nl-BE" sz="1400" dirty="0">
              <a:latin typeface="Barlow Condensed" panose="00000506000000000000" pitchFamily="2" charset="0"/>
            </a:endParaRPr>
          </a:p>
          <a:p>
            <a:r>
              <a:rPr lang="nl-BE" sz="1400" dirty="0">
                <a:latin typeface="Barlow Condensed" panose="00000506000000000000" pitchFamily="2" charset="0"/>
              </a:rPr>
              <a:t>Door het IP-adres van de computer aan te passen en opnieuw een verbinding te maken.</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23</a:t>
            </a:fld>
            <a:endParaRPr lang="nl-BE"/>
          </a:p>
        </p:txBody>
      </p:sp>
    </p:spTree>
    <p:extLst>
      <p:ext uri="{BB962C8B-B14F-4D97-AF65-F5344CB8AC3E}">
        <p14:creationId xmlns:p14="http://schemas.microsoft.com/office/powerpoint/2010/main" val="3885992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De leerlingen passen nu deze instellingen in de router toe. Hoe dat precies moet en waar de instellingen juist te vinden zijn, is afhankelijk van het merk en het type van de router.</a:t>
            </a:r>
          </a:p>
          <a:p>
            <a:endParaRPr lang="nl-BE" sz="1400" dirty="0">
              <a:latin typeface="Barlow Condensed" panose="00000506000000000000" pitchFamily="2" charset="0"/>
            </a:endParaRPr>
          </a:p>
          <a:p>
            <a:r>
              <a:rPr lang="nl-BE" sz="1400" dirty="0">
                <a:latin typeface="Barlow Condensed" panose="00000506000000000000" pitchFamily="2" charset="0"/>
              </a:rPr>
              <a:t>De 4</a:t>
            </a:r>
            <a:r>
              <a:rPr lang="nl-BE" sz="1400" baseline="30000" dirty="0">
                <a:latin typeface="Barlow Condensed" panose="00000506000000000000" pitchFamily="2" charset="0"/>
              </a:rPr>
              <a:t>de</a:t>
            </a:r>
            <a:r>
              <a:rPr lang="nl-BE" sz="1400" dirty="0">
                <a:latin typeface="Barlow Condensed" panose="00000506000000000000" pitchFamily="2" charset="0"/>
              </a:rPr>
              <a:t>, 5</a:t>
            </a:r>
            <a:r>
              <a:rPr lang="nl-BE" sz="1400" baseline="30000" dirty="0">
                <a:latin typeface="Barlow Condensed" panose="00000506000000000000" pitchFamily="2" charset="0"/>
              </a:rPr>
              <a:t>de</a:t>
            </a:r>
            <a:r>
              <a:rPr lang="nl-BE" sz="1400" dirty="0">
                <a:latin typeface="Barlow Condensed" panose="00000506000000000000" pitchFamily="2" charset="0"/>
              </a:rPr>
              <a:t> en 6</a:t>
            </a:r>
            <a:r>
              <a:rPr lang="nl-BE" sz="1400" baseline="30000" dirty="0">
                <a:latin typeface="Barlow Condensed" panose="00000506000000000000" pitchFamily="2" charset="0"/>
              </a:rPr>
              <a:t>de</a:t>
            </a:r>
            <a:r>
              <a:rPr lang="nl-BE" sz="1400" dirty="0">
                <a:latin typeface="Barlow Condensed" panose="00000506000000000000" pitchFamily="2" charset="0"/>
              </a:rPr>
              <a:t> opdracht kan enkel uitgevoerd worden bij </a:t>
            </a:r>
            <a:r>
              <a:rPr lang="nl-BE" sz="1400" dirty="0" err="1">
                <a:latin typeface="Barlow Condensed" panose="00000506000000000000" pitchFamily="2" charset="0"/>
              </a:rPr>
              <a:t>WiFi</a:t>
            </a:r>
            <a:r>
              <a:rPr lang="nl-BE" sz="1400" dirty="0">
                <a:latin typeface="Barlow Condensed" panose="00000506000000000000" pitchFamily="2" charset="0"/>
              </a:rPr>
              <a:t>-routers.</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24</a:t>
            </a:fld>
            <a:endParaRPr lang="nl-BE"/>
          </a:p>
        </p:txBody>
      </p:sp>
    </p:spTree>
    <p:extLst>
      <p:ext uri="{BB962C8B-B14F-4D97-AF65-F5344CB8AC3E}">
        <p14:creationId xmlns:p14="http://schemas.microsoft.com/office/powerpoint/2010/main" val="1292205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25</a:t>
            </a:fld>
            <a:endParaRPr lang="nl-BE"/>
          </a:p>
        </p:txBody>
      </p:sp>
    </p:spTree>
    <p:extLst>
      <p:ext uri="{BB962C8B-B14F-4D97-AF65-F5344CB8AC3E}">
        <p14:creationId xmlns:p14="http://schemas.microsoft.com/office/powerpoint/2010/main" val="182705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Je</a:t>
            </a:r>
            <a:r>
              <a:rPr lang="nl-BE" sz="1400" baseline="0" dirty="0">
                <a:latin typeface="Barlow Condensed" panose="00000506000000000000" pitchFamily="2" charset="0"/>
              </a:rPr>
              <a:t> weet wellicht niet wat het huidige IP-adres en de huidige login-gegevens voor de router zijn. Om de router voor ons netwerk te kunnen configureren, zal je dus de router moeten terugzetten naar fabrieksinstellingen – dat is de configuratie van de router zoals die nieuw uit de doos komt. Welke procedure je daarvoor kan volgen, is afhankelijk van het merk en het type van de router.</a:t>
            </a:r>
          </a:p>
          <a:p>
            <a:endParaRPr lang="nl-BE" sz="1400" baseline="0" dirty="0">
              <a:latin typeface="Barlow Condensed" panose="00000506000000000000" pitchFamily="2" charset="0"/>
            </a:endParaRPr>
          </a:p>
          <a:p>
            <a:r>
              <a:rPr lang="nl-BE" sz="1400" baseline="0" dirty="0">
                <a:latin typeface="Barlow Condensed" panose="00000506000000000000" pitchFamily="2" charset="0"/>
              </a:rPr>
              <a:t>Let op: er zijn twee manieren om een router weer naar fabrieksinstellingen terug te krijgen: via de </a:t>
            </a:r>
            <a:r>
              <a:rPr lang="nl-BE" sz="1400" baseline="0" dirty="0" err="1">
                <a:latin typeface="Barlow Condensed" panose="00000506000000000000" pitchFamily="2" charset="0"/>
              </a:rPr>
              <a:t>webinterface</a:t>
            </a:r>
            <a:r>
              <a:rPr lang="nl-BE" sz="1400" baseline="0" dirty="0">
                <a:latin typeface="Barlow Condensed" panose="00000506000000000000" pitchFamily="2" charset="0"/>
              </a:rPr>
              <a:t> en via een resetknop op het toestel. Via de </a:t>
            </a:r>
            <a:r>
              <a:rPr lang="nl-BE" sz="1400" baseline="0" dirty="0" err="1">
                <a:latin typeface="Barlow Condensed" panose="00000506000000000000" pitchFamily="2" charset="0"/>
              </a:rPr>
              <a:t>webinterface</a:t>
            </a:r>
            <a:r>
              <a:rPr lang="nl-BE" sz="1400" baseline="0" dirty="0">
                <a:latin typeface="Barlow Condensed" panose="00000506000000000000" pitchFamily="2" charset="0"/>
              </a:rPr>
              <a:t> zal niet gaan, want aangezien we het huidige IP-adres van de router niet kennen, kunnen we de </a:t>
            </a:r>
            <a:r>
              <a:rPr lang="nl-BE" sz="1400" baseline="0" dirty="0" err="1">
                <a:latin typeface="Barlow Condensed" panose="00000506000000000000" pitchFamily="2" charset="0"/>
              </a:rPr>
              <a:t>webinterface</a:t>
            </a:r>
            <a:r>
              <a:rPr lang="nl-BE" sz="1400" baseline="0" dirty="0">
                <a:latin typeface="Barlow Condensed" panose="00000506000000000000" pitchFamily="2" charset="0"/>
              </a:rPr>
              <a:t> ook niet aanroepen. Zoek dus op hoe je de router kunt terugzetten naar fabrieksinstellingen via de reset-knop op het toestel.</a:t>
            </a:r>
          </a:p>
          <a:p>
            <a:endParaRPr lang="nl-BE" sz="1400" baseline="0" dirty="0">
              <a:latin typeface="Barlow Condensed" panose="00000506000000000000" pitchFamily="2" charset="0"/>
            </a:endParaRPr>
          </a:p>
          <a:p>
            <a:r>
              <a:rPr lang="nl-BE" sz="1400" baseline="0" dirty="0">
                <a:latin typeface="Barlow Condensed" panose="00000506000000000000" pitchFamily="2" charset="0"/>
              </a:rPr>
              <a:t>Schakel de router in, wacht tot die is opgestart en voer de procedure om de router naar fabrieksinstellingen te zetten nu uit.</a:t>
            </a:r>
            <a:endParaRPr lang="nl-BE" sz="1400" dirty="0">
              <a:latin typeface="Barlow Condensed" panose="00000506000000000000" pitchFamily="2" charset="0"/>
            </a:endParaRP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3</a:t>
            </a:fld>
            <a:endParaRPr lang="nl-BE"/>
          </a:p>
        </p:txBody>
      </p:sp>
    </p:spTree>
    <p:extLst>
      <p:ext uri="{BB962C8B-B14F-4D97-AF65-F5344CB8AC3E}">
        <p14:creationId xmlns:p14="http://schemas.microsoft.com/office/powerpoint/2010/main" val="372150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Dit wordt</a:t>
            </a:r>
            <a:r>
              <a:rPr lang="nl-BE" sz="1400" baseline="0" dirty="0">
                <a:latin typeface="Barlow Condensed" panose="00000506000000000000" pitchFamily="2" charset="0"/>
              </a:rPr>
              <a:t> de netwerkopstelling zoals wij die willen maken. De router is verbonden met het internet (</a:t>
            </a:r>
            <a:r>
              <a:rPr lang="nl-BE" sz="1400" baseline="0" dirty="0" err="1">
                <a:latin typeface="Barlow Condensed" panose="00000506000000000000" pitchFamily="2" charset="0"/>
              </a:rPr>
              <a:t>WAN-zijde</a:t>
            </a:r>
            <a:r>
              <a:rPr lang="nl-BE" sz="1400" baseline="0" dirty="0">
                <a:latin typeface="Barlow Condensed" panose="00000506000000000000" pitchFamily="2" charset="0"/>
              </a:rPr>
              <a:t>) en met de </a:t>
            </a:r>
            <a:r>
              <a:rPr lang="nl-BE" sz="1400" baseline="0" dirty="0" err="1">
                <a:latin typeface="Barlow Condensed" panose="00000506000000000000" pitchFamily="2" charset="0"/>
              </a:rPr>
              <a:t>swicht</a:t>
            </a:r>
            <a:r>
              <a:rPr lang="nl-BE" sz="1400" baseline="0" dirty="0">
                <a:latin typeface="Barlow Condensed" panose="00000506000000000000" pitchFamily="2" charset="0"/>
              </a:rPr>
              <a:t> (LAN-zijde). Je merkt dat elk toestel een eigen IP-adres heeft in hetzelfde bereik. Het sterretje vervang je door een getal dat je van je leerkracht krijgt.</a:t>
            </a:r>
          </a:p>
          <a:p>
            <a:endParaRPr lang="nl-BE" sz="1400" baseline="0" dirty="0">
              <a:latin typeface="Barlow Condensed" panose="00000506000000000000" pitchFamily="2" charset="0"/>
            </a:endParaRPr>
          </a:p>
          <a:p>
            <a:r>
              <a:rPr lang="nl-BE" sz="1400" baseline="0" dirty="0">
                <a:latin typeface="Barlow Condensed" panose="00000506000000000000" pitchFamily="2" charset="0"/>
              </a:rPr>
              <a:t>Noot voor de leerkracht: je kan leerlingen in groepjes verdelen. Maak zoveel groepjes als je oefenmateriaal hebt. Indien je voldoende oefenmateriaal hebt, kan je leerlingen individueel laten werken. Je geeft elk groepje een getal voor het derde octet van het </a:t>
            </a:r>
            <a:r>
              <a:rPr lang="nl-BE" sz="1400" baseline="0" dirty="0" err="1">
                <a:latin typeface="Barlow Condensed" panose="00000506000000000000" pitchFamily="2" charset="0"/>
              </a:rPr>
              <a:t>het</a:t>
            </a:r>
            <a:r>
              <a:rPr lang="nl-BE" sz="1400" baseline="0" dirty="0">
                <a:latin typeface="Barlow Condensed" panose="00000506000000000000" pitchFamily="2" charset="0"/>
              </a:rPr>
              <a:t> IP-bereik (bijvoorbeeld 1, 2, 3 … of 10, 20, 30, …). Zorg ervoor dat het IP-bereik nooit hetzelfde is als het IP-bereik van het netwerk waarmee je later de </a:t>
            </a:r>
            <a:r>
              <a:rPr lang="nl-BE" sz="1400" baseline="0" dirty="0" err="1">
                <a:latin typeface="Barlow Condensed" panose="00000506000000000000" pitchFamily="2" charset="0"/>
              </a:rPr>
              <a:t>WAN-zijde</a:t>
            </a:r>
            <a:r>
              <a:rPr lang="nl-BE" sz="1400" baseline="0" dirty="0">
                <a:latin typeface="Barlow Condensed" panose="00000506000000000000" pitchFamily="2" charset="0"/>
              </a:rPr>
              <a:t> van de router gaat verbinden.</a:t>
            </a:r>
            <a:endParaRPr lang="nl-BE" sz="1400" dirty="0">
              <a:latin typeface="Barlow Condensed" panose="00000506000000000000" pitchFamily="2" charset="0"/>
            </a:endParaRP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4</a:t>
            </a:fld>
            <a:endParaRPr lang="nl-BE"/>
          </a:p>
        </p:txBody>
      </p:sp>
    </p:spTree>
    <p:extLst>
      <p:ext uri="{BB962C8B-B14F-4D97-AF65-F5344CB8AC3E}">
        <p14:creationId xmlns:p14="http://schemas.microsoft.com/office/powerpoint/2010/main" val="328297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Voor het labo van vandaag</a:t>
            </a:r>
            <a:r>
              <a:rPr lang="nl-BE" sz="1400" baseline="0" dirty="0">
                <a:latin typeface="Barlow Condensed" panose="00000506000000000000" pitchFamily="2" charset="0"/>
              </a:rPr>
              <a:t> denken we de server even weg. Vandaag configureren we enkel de router. Hiervoor heb je de router en een laptop nodig. De switch laten we voor dit labo even weg. Voor de configuratie verbinden we de router rechtstreeks met de computer.</a:t>
            </a:r>
            <a:endParaRPr lang="nl-BE" sz="1400" dirty="0">
              <a:latin typeface="Barlow Condensed" panose="00000506000000000000" pitchFamily="2" charset="0"/>
            </a:endParaRP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5</a:t>
            </a:fld>
            <a:endParaRPr lang="nl-BE"/>
          </a:p>
        </p:txBody>
      </p:sp>
    </p:spTree>
    <p:extLst>
      <p:ext uri="{BB962C8B-B14F-4D97-AF65-F5344CB8AC3E}">
        <p14:creationId xmlns:p14="http://schemas.microsoft.com/office/powerpoint/2010/main" val="307181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Om een</a:t>
            </a:r>
            <a:r>
              <a:rPr lang="nl-BE" sz="1400" baseline="0" dirty="0">
                <a:latin typeface="Barlow Condensed" panose="00000506000000000000" pitchFamily="2" charset="0"/>
              </a:rPr>
              <a:t> verbinding te kunnen maken met de router, moeten we het standaard IP-adres van de router achterhalen. Dat vind je zo online met een eenvoudige zoekopdracht. Het default IP-adres is verschillend voor elk merk van router. Het kan binnen hetzelfde merk ook verschillen tussen types.</a:t>
            </a:r>
          </a:p>
          <a:p>
            <a:endParaRPr lang="nl-BE" sz="1400" baseline="0" dirty="0">
              <a:latin typeface="Barlow Condensed" panose="00000506000000000000" pitchFamily="2" charset="0"/>
            </a:endParaRPr>
          </a:p>
          <a:p>
            <a:r>
              <a:rPr lang="nl-BE" sz="1400" baseline="0" dirty="0">
                <a:latin typeface="Barlow Condensed" panose="00000506000000000000" pitchFamily="2" charset="0"/>
                <a:sym typeface="Wingdings" panose="05000000000000000000" pitchFamily="2" charset="2"/>
              </a:rPr>
              <a:t>  </a:t>
            </a:r>
            <a:r>
              <a:rPr lang="nl-BE" sz="1400" baseline="0" dirty="0">
                <a:latin typeface="Barlow Condensed" panose="00000506000000000000" pitchFamily="2" charset="0"/>
              </a:rPr>
              <a:t>Laten we er voor dit labo even van uit gaan dat het standaard IP-adres 192.168.1.1 is. </a:t>
            </a:r>
            <a:endParaRPr lang="nl-BE" sz="1400" dirty="0">
              <a:latin typeface="Barlow Condensed" panose="00000506000000000000" pitchFamily="2" charset="0"/>
            </a:endParaRP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6</a:t>
            </a:fld>
            <a:endParaRPr lang="nl-BE"/>
          </a:p>
        </p:txBody>
      </p:sp>
    </p:spTree>
    <p:extLst>
      <p:ext uri="{BB962C8B-B14F-4D97-AF65-F5344CB8AC3E}">
        <p14:creationId xmlns:p14="http://schemas.microsoft.com/office/powerpoint/2010/main" val="318506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Om een verbinding met de router te kunnen maken,</a:t>
            </a:r>
            <a:r>
              <a:rPr lang="nl-BE" sz="1400" baseline="0" dirty="0">
                <a:latin typeface="Barlow Condensed" panose="00000506000000000000" pitchFamily="2" charset="0"/>
              </a:rPr>
              <a:t> moet het IP-adres van de computer die we hiervoor willen gebruiken, in hetzelfde bereik liggen. We moeten dus het IP-adres van de computer aanpassen. LET OP: hiervoor moet je aangemeld zijn op de computer met een account met beheerdersrechten.</a:t>
            </a:r>
          </a:p>
          <a:p>
            <a:endParaRPr lang="nl-BE" sz="1400" baseline="0" dirty="0">
              <a:latin typeface="Barlow Condensed" panose="00000506000000000000" pitchFamily="2" charset="0"/>
            </a:endParaRPr>
          </a:p>
          <a:p>
            <a:r>
              <a:rPr lang="nl-BE" sz="1400" baseline="0" dirty="0">
                <a:latin typeface="Barlow Condensed" panose="00000506000000000000" pitchFamily="2" charset="0"/>
              </a:rPr>
              <a:t>De procedure om het IP-adres aan te passen is verschillend voor Windows 10 en Windows 11. Kies hier dus het besturingssysteem.</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7</a:t>
            </a:fld>
            <a:endParaRPr lang="nl-BE"/>
          </a:p>
        </p:txBody>
      </p:sp>
    </p:spTree>
    <p:extLst>
      <p:ext uri="{BB962C8B-B14F-4D97-AF65-F5344CB8AC3E}">
        <p14:creationId xmlns:p14="http://schemas.microsoft.com/office/powerpoint/2010/main" val="48888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8A8D-815D-9C0B-8EF8-1794295DD9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1AD97EC-8F7B-6202-D9CA-57A643BD688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E1ABEE0-ECF0-C642-7BB2-CE47AE96F0C3}"/>
              </a:ext>
            </a:extLst>
          </p:cNvPr>
          <p:cNvSpPr>
            <a:spLocks noGrp="1"/>
          </p:cNvSpPr>
          <p:nvPr>
            <p:ph type="body" idx="1"/>
          </p:nvPr>
        </p:nvSpPr>
        <p:spPr/>
        <p:txBody>
          <a:bodyPr/>
          <a:lstStyle/>
          <a:p>
            <a:r>
              <a:rPr lang="nl-BE" sz="1400" baseline="0" dirty="0">
                <a:latin typeface="Barlow Condensed" panose="00000506000000000000" pitchFamily="2" charset="0"/>
              </a:rPr>
              <a:t>Klik onderaan rechts in de Windows taakbalk met de rechtermuisknop op het netwerk-icoontje en open het netwerkcentrum.</a:t>
            </a:r>
          </a:p>
        </p:txBody>
      </p:sp>
      <p:sp>
        <p:nvSpPr>
          <p:cNvPr id="4" name="Tijdelijke aanduiding voor dianummer 3">
            <a:extLst>
              <a:ext uri="{FF2B5EF4-FFF2-40B4-BE49-F238E27FC236}">
                <a16:creationId xmlns:a16="http://schemas.microsoft.com/office/drawing/2014/main" id="{F7957428-E451-79FD-3B3F-8BDE18F23740}"/>
              </a:ext>
            </a:extLst>
          </p:cNvPr>
          <p:cNvSpPr>
            <a:spLocks noGrp="1"/>
          </p:cNvSpPr>
          <p:nvPr>
            <p:ph type="sldNum" sz="quarter" idx="5"/>
          </p:nvPr>
        </p:nvSpPr>
        <p:spPr/>
        <p:txBody>
          <a:bodyPr/>
          <a:lstStyle/>
          <a:p>
            <a:fld id="{F1B430CF-FA70-4292-B878-AFEA74AD5DAB}" type="slidenum">
              <a:rPr lang="nl-BE" smtClean="0"/>
              <a:t>8</a:t>
            </a:fld>
            <a:endParaRPr lang="nl-BE"/>
          </a:p>
        </p:txBody>
      </p:sp>
    </p:spTree>
    <p:extLst>
      <p:ext uri="{BB962C8B-B14F-4D97-AF65-F5344CB8AC3E}">
        <p14:creationId xmlns:p14="http://schemas.microsoft.com/office/powerpoint/2010/main" val="313446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dirty="0">
                <a:latin typeface="Barlow Condensed" panose="00000506000000000000" pitchFamily="2" charset="0"/>
              </a:rPr>
              <a:t>Klik op “Ethernet” om de eigenschappen van je netwerkkaart voor bekabelde verbindingen te wijzigen.</a:t>
            </a:r>
          </a:p>
        </p:txBody>
      </p:sp>
      <p:sp>
        <p:nvSpPr>
          <p:cNvPr id="4" name="Tijdelijke aanduiding voor dianummer 3"/>
          <p:cNvSpPr>
            <a:spLocks noGrp="1"/>
          </p:cNvSpPr>
          <p:nvPr>
            <p:ph type="sldNum" sz="quarter" idx="5"/>
          </p:nvPr>
        </p:nvSpPr>
        <p:spPr/>
        <p:txBody>
          <a:bodyPr/>
          <a:lstStyle/>
          <a:p>
            <a:fld id="{F1B430CF-FA70-4292-B878-AFEA74AD5DAB}" type="slidenum">
              <a:rPr lang="nl-BE" smtClean="0"/>
              <a:t>9</a:t>
            </a:fld>
            <a:endParaRPr lang="nl-BE"/>
          </a:p>
        </p:txBody>
      </p:sp>
    </p:spTree>
    <p:extLst>
      <p:ext uri="{BB962C8B-B14F-4D97-AF65-F5344CB8AC3E}">
        <p14:creationId xmlns:p14="http://schemas.microsoft.com/office/powerpoint/2010/main" val="27408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174629" y="2628899"/>
            <a:ext cx="9633439" cy="1338263"/>
          </a:xfrm>
        </p:spPr>
        <p:txBody>
          <a:bodyPr anchor="b"/>
          <a:lstStyle>
            <a:lvl1pPr algn="ctr">
              <a:defRPr sz="6000"/>
            </a:lvl1pPr>
          </a:lstStyle>
          <a:p>
            <a:r>
              <a:rPr lang="nl-NL" dirty="0"/>
              <a:t>Klik om de stijl te bewerken</a:t>
            </a:r>
            <a:endParaRPr lang="nl-BE" dirty="0"/>
          </a:p>
        </p:txBody>
      </p:sp>
      <p:sp>
        <p:nvSpPr>
          <p:cNvPr id="3" name="Ondertitel 2"/>
          <p:cNvSpPr>
            <a:spLocks noGrp="1"/>
          </p:cNvSpPr>
          <p:nvPr>
            <p:ph type="subTitle" idx="1"/>
          </p:nvPr>
        </p:nvSpPr>
        <p:spPr>
          <a:xfrm>
            <a:off x="2174629" y="4173538"/>
            <a:ext cx="963343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endParaRPr lang="nl-BE" dirty="0"/>
          </a:p>
        </p:txBody>
      </p:sp>
    </p:spTree>
    <p:extLst>
      <p:ext uri="{BB962C8B-B14F-4D97-AF65-F5344CB8AC3E}">
        <p14:creationId xmlns:p14="http://schemas.microsoft.com/office/powerpoint/2010/main" val="23661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4"/>
          </p:nvPr>
        </p:nvSpPr>
        <p:spPr>
          <a:xfrm>
            <a:off x="98386" y="6368698"/>
            <a:ext cx="1561761" cy="365125"/>
          </a:xfrm>
          <a:prstGeom prst="rect">
            <a:avLst/>
          </a:prstGeom>
        </p:spPr>
        <p:txBody>
          <a:bodyPr vert="horz" lIns="91440" tIns="45720" rIns="91440" bIns="45720" rtlCol="0" anchor="ctr"/>
          <a:lstStyle>
            <a:lvl1pPr algn="ctr">
              <a:defRPr sz="2400">
                <a:solidFill>
                  <a:schemeClr val="accent1">
                    <a:lumMod val="40000"/>
                    <a:lumOff val="60000"/>
                  </a:schemeClr>
                </a:solidFill>
                <a:latin typeface="Barlow Condensed Medium" panose="00000606000000000000" pitchFamily="2" charset="0"/>
              </a:defRPr>
            </a:lvl1pPr>
          </a:lstStyle>
          <a:p>
            <a:fld id="{488C8672-CA28-4FB0-BA1B-D11D790EBBC7}" type="slidenum">
              <a:rPr lang="nl-BE" smtClean="0"/>
              <a:pPr/>
              <a:t>‹nr.›</a:t>
            </a:fld>
            <a:endParaRPr lang="nl-BE" dirty="0"/>
          </a:p>
        </p:txBody>
      </p:sp>
      <p:sp>
        <p:nvSpPr>
          <p:cNvPr id="6" name="Rechthoek 5">
            <a:hlinkClick r:id="" action="ppaction://hlinkshowjump?jump=previousslide"/>
          </p:cNvPr>
          <p:cNvSpPr/>
          <p:nvPr userDrawn="1"/>
        </p:nvSpPr>
        <p:spPr>
          <a:xfrm>
            <a:off x="95117" y="4950836"/>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hlinkClick r:id="" action="ppaction://hlinkshowjump?jump=nextslide"/>
          </p:cNvPr>
          <p:cNvSpPr/>
          <p:nvPr userDrawn="1"/>
        </p:nvSpPr>
        <p:spPr>
          <a:xfrm>
            <a:off x="940147" y="4950836"/>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Gelijkbenige driehoek 7">
            <a:hlinkClick r:id="" action="ppaction://hlinkshowjump?jump=previousslide"/>
          </p:cNvPr>
          <p:cNvSpPr/>
          <p:nvPr userDrawn="1"/>
        </p:nvSpPr>
        <p:spPr>
          <a:xfrm rot="16200000">
            <a:off x="185117" y="5040836"/>
            <a:ext cx="540000" cy="5400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9" name="Gelijkbenige driehoek 8">
            <a:hlinkClick r:id="" action="ppaction://hlinkshowjump?jump=nextslide"/>
          </p:cNvPr>
          <p:cNvSpPr/>
          <p:nvPr userDrawn="1"/>
        </p:nvSpPr>
        <p:spPr>
          <a:xfrm rot="5400000">
            <a:off x="1030147" y="5040836"/>
            <a:ext cx="540000" cy="5400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0" name="Tijdelijke aanduiding voor voettekst 4"/>
          <p:cNvSpPr>
            <a:spLocks noGrp="1"/>
          </p:cNvSpPr>
          <p:nvPr>
            <p:ph type="ftr" sz="quarter" idx="3"/>
          </p:nvPr>
        </p:nvSpPr>
        <p:spPr>
          <a:xfrm>
            <a:off x="5595" y="399594"/>
            <a:ext cx="1744074" cy="350116"/>
          </a:xfrm>
          <a:prstGeom prst="rect">
            <a:avLst/>
          </a:prstGeom>
        </p:spPr>
        <p:txBody>
          <a:bodyPr vert="horz" lIns="91440" tIns="45720" rIns="91440" bIns="45720" rtlCol="0" anchor="ctr"/>
          <a:lstStyle>
            <a:lvl1pPr algn="ctr">
              <a:defRPr lang="nl-BE" sz="1400" smtClean="0">
                <a:solidFill>
                  <a:schemeClr val="accent1">
                    <a:lumMod val="40000"/>
                    <a:lumOff val="60000"/>
                  </a:schemeClr>
                </a:solidFill>
                <a:latin typeface="Barlow Condensed Medium" panose="00000606000000000000" pitchFamily="2" charset="0"/>
              </a:defRPr>
            </a:lvl1pPr>
          </a:lstStyle>
          <a:p>
            <a:r>
              <a:rPr lang="nl-BE" dirty="0"/>
              <a:t>Computernetwerken 3.0</a:t>
            </a:r>
          </a:p>
        </p:txBody>
      </p:sp>
      <p:sp>
        <p:nvSpPr>
          <p:cNvPr id="11" name="Rechthoek 10">
            <a:hlinkClick r:id="" action="ppaction://hlinkshowjump?jump=lastslide"/>
          </p:cNvPr>
          <p:cNvSpPr/>
          <p:nvPr userDrawn="1"/>
        </p:nvSpPr>
        <p:spPr>
          <a:xfrm>
            <a:off x="95117" y="5776546"/>
            <a:ext cx="1565030" cy="518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Medium" panose="00000606000000000000" pitchFamily="2" charset="0"/>
              </a:rPr>
              <a:t>EXIT</a:t>
            </a:r>
          </a:p>
        </p:txBody>
      </p:sp>
    </p:spTree>
    <p:extLst>
      <p:ext uri="{BB962C8B-B14F-4D97-AF65-F5344CB8AC3E}">
        <p14:creationId xmlns:p14="http://schemas.microsoft.com/office/powerpoint/2010/main" val="201758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4"/>
          </p:nvPr>
        </p:nvSpPr>
        <p:spPr>
          <a:xfrm>
            <a:off x="98386" y="6368698"/>
            <a:ext cx="1561761" cy="365125"/>
          </a:xfrm>
          <a:prstGeom prst="rect">
            <a:avLst/>
          </a:prstGeom>
        </p:spPr>
        <p:txBody>
          <a:bodyPr vert="horz" lIns="91440" tIns="45720" rIns="91440" bIns="45720" rtlCol="0" anchor="ctr"/>
          <a:lstStyle>
            <a:lvl1pPr algn="ctr">
              <a:defRPr sz="1800">
                <a:solidFill>
                  <a:schemeClr val="accent1">
                    <a:lumMod val="40000"/>
                    <a:lumOff val="60000"/>
                  </a:schemeClr>
                </a:solidFill>
                <a:latin typeface="Barlow Condensed Medium" panose="00000606000000000000" pitchFamily="2" charset="0"/>
              </a:defRPr>
            </a:lvl1pPr>
          </a:lstStyle>
          <a:p>
            <a:fld id="{488C8672-CA28-4FB0-BA1B-D11D790EBBC7}" type="slidenum">
              <a:rPr lang="nl-BE" smtClean="0"/>
              <a:pPr/>
              <a:t>‹nr.›</a:t>
            </a:fld>
            <a:endParaRPr lang="nl-BE" dirty="0"/>
          </a:p>
        </p:txBody>
      </p:sp>
      <p:sp>
        <p:nvSpPr>
          <p:cNvPr id="6" name="Rechthoek 5"/>
          <p:cNvSpPr/>
          <p:nvPr userDrawn="1"/>
        </p:nvSpPr>
        <p:spPr>
          <a:xfrm>
            <a:off x="95117" y="4950836"/>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Gelijkbenige driehoek 7">
            <a:hlinkClick r:id="" action="ppaction://hlinkshowjump?jump=previousslide"/>
          </p:cNvPr>
          <p:cNvSpPr/>
          <p:nvPr userDrawn="1"/>
        </p:nvSpPr>
        <p:spPr>
          <a:xfrm rot="16200000">
            <a:off x="185117" y="5040836"/>
            <a:ext cx="540000" cy="54000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
        <p:nvSpPr>
          <p:cNvPr id="10" name="Tijdelijke aanduiding voor voettekst 4"/>
          <p:cNvSpPr>
            <a:spLocks noGrp="1"/>
          </p:cNvSpPr>
          <p:nvPr>
            <p:ph type="ftr" sz="quarter" idx="3"/>
          </p:nvPr>
        </p:nvSpPr>
        <p:spPr>
          <a:xfrm>
            <a:off x="5595" y="399594"/>
            <a:ext cx="1744074" cy="350116"/>
          </a:xfrm>
          <a:prstGeom prst="rect">
            <a:avLst/>
          </a:prstGeom>
        </p:spPr>
        <p:txBody>
          <a:bodyPr vert="horz" lIns="91440" tIns="45720" rIns="91440" bIns="45720" rtlCol="0" anchor="ctr"/>
          <a:lstStyle>
            <a:lvl1pPr algn="ctr">
              <a:defRPr lang="nl-BE" sz="1400" smtClean="0">
                <a:solidFill>
                  <a:schemeClr val="accent1">
                    <a:lumMod val="40000"/>
                    <a:lumOff val="60000"/>
                  </a:schemeClr>
                </a:solidFill>
                <a:latin typeface="Barlow Condensed Medium" panose="00000606000000000000" pitchFamily="2" charset="0"/>
              </a:defRPr>
            </a:lvl1pPr>
          </a:lstStyle>
          <a:p>
            <a:r>
              <a:rPr lang="nl-BE" dirty="0"/>
              <a:t>Computernetwerken 3.0</a:t>
            </a:r>
          </a:p>
        </p:txBody>
      </p:sp>
    </p:spTree>
    <p:extLst>
      <p:ext uri="{BB962C8B-B14F-4D97-AF65-F5344CB8AC3E}">
        <p14:creationId xmlns:p14="http://schemas.microsoft.com/office/powerpoint/2010/main" val="161154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rotWithShape="1">
          <a:blip r:embed="rId5">
            <a:extLst>
              <a:ext uri="{28A0092B-C50C-407E-A947-70E740481C1C}">
                <a14:useLocalDpi xmlns:a14="http://schemas.microsoft.com/office/drawing/2010/main" val="0"/>
              </a:ext>
            </a:extLst>
          </a:blip>
          <a:srcRect b="1367"/>
          <a:stretch/>
        </p:blipFill>
        <p:spPr>
          <a:xfrm>
            <a:off x="1733551" y="0"/>
            <a:ext cx="10458450" cy="6877050"/>
          </a:xfrm>
          <a:prstGeom prst="rect">
            <a:avLst/>
          </a:prstGeom>
        </p:spPr>
      </p:pic>
      <p:sp>
        <p:nvSpPr>
          <p:cNvPr id="8" name="Rechthoek 7"/>
          <p:cNvSpPr/>
          <p:nvPr userDrawn="1"/>
        </p:nvSpPr>
        <p:spPr>
          <a:xfrm>
            <a:off x="2797" y="0"/>
            <a:ext cx="1749670" cy="6858000"/>
          </a:xfrm>
          <a:prstGeom prst="rect">
            <a:avLst/>
          </a:prstGeom>
          <a:gradFill>
            <a:gsLst>
              <a:gs pos="0">
                <a:srgbClr val="E9F1F9"/>
              </a:gs>
              <a:gs pos="0">
                <a:schemeClr val="accent1">
                  <a:lumMod val="5000"/>
                  <a:lumOff val="95000"/>
                </a:schemeClr>
              </a:gs>
              <a:gs pos="100000">
                <a:schemeClr val="accent3"/>
              </a:gs>
              <a:gs pos="0">
                <a:schemeClr val="accent1"/>
              </a:gs>
              <a:gs pos="100000">
                <a:srgbClr val="1D4971"/>
              </a:gs>
              <a:gs pos="100000">
                <a:schemeClr val="accent1">
                  <a:lumMod val="30000"/>
                  <a:lumOff val="70000"/>
                </a:schemeClr>
              </a:gs>
            </a:gsLst>
            <a:lin ang="54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sz="2800"/>
          </a:p>
        </p:txBody>
      </p:sp>
      <p:sp>
        <p:nvSpPr>
          <p:cNvPr id="2" name="Tijdelijke aanduiding voor titel 1"/>
          <p:cNvSpPr>
            <a:spLocks noGrp="1"/>
          </p:cNvSpPr>
          <p:nvPr>
            <p:ph type="title"/>
          </p:nvPr>
        </p:nvSpPr>
        <p:spPr>
          <a:xfrm>
            <a:off x="1896812" y="365125"/>
            <a:ext cx="10095896"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896812" y="1825625"/>
            <a:ext cx="10095896"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3"/>
          </p:nvPr>
        </p:nvSpPr>
        <p:spPr>
          <a:xfrm>
            <a:off x="5595" y="399594"/>
            <a:ext cx="1744074" cy="350116"/>
          </a:xfrm>
          <a:prstGeom prst="rect">
            <a:avLst/>
          </a:prstGeom>
        </p:spPr>
        <p:txBody>
          <a:bodyPr vert="horz" lIns="91440" tIns="45720" rIns="91440" bIns="45720" rtlCol="0" anchor="ctr"/>
          <a:lstStyle>
            <a:lvl1pPr algn="ctr">
              <a:defRPr lang="nl-BE" sz="1400" smtClean="0">
                <a:solidFill>
                  <a:schemeClr val="accent1">
                    <a:lumMod val="40000"/>
                    <a:lumOff val="60000"/>
                  </a:schemeClr>
                </a:solidFill>
                <a:latin typeface="Barlow Condensed Medium" panose="00000606000000000000" pitchFamily="2" charset="0"/>
              </a:defRPr>
            </a:lvl1pPr>
          </a:lstStyle>
          <a:p>
            <a:r>
              <a:rPr lang="nl-BE" dirty="0"/>
              <a:t>Computernetwerken 3.0</a:t>
            </a:r>
          </a:p>
        </p:txBody>
      </p:sp>
      <p:pic>
        <p:nvPicPr>
          <p:cNvPr id="9" name="Afbeelding 8"/>
          <p:cNvPicPr>
            <a:picLocks noChangeAspect="1"/>
          </p:cNvPicPr>
          <p:nvPr userDrawn="1"/>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5117" y="122998"/>
            <a:ext cx="1565030" cy="328656"/>
          </a:xfrm>
          <a:prstGeom prst="rect">
            <a:avLst/>
          </a:prstGeom>
        </p:spPr>
      </p:pic>
    </p:spTree>
    <p:extLst>
      <p:ext uri="{BB962C8B-B14F-4D97-AF65-F5344CB8AC3E}">
        <p14:creationId xmlns:p14="http://schemas.microsoft.com/office/powerpoint/2010/main" val="342568460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5400" kern="1200">
          <a:solidFill>
            <a:schemeClr val="accent1">
              <a:lumMod val="40000"/>
              <a:lumOff val="60000"/>
            </a:schemeClr>
          </a:solidFill>
          <a:latin typeface="Barlow Condensed Medium" panose="000006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accent1">
              <a:lumMod val="40000"/>
              <a:lumOff val="60000"/>
            </a:schemeClr>
          </a:solidFill>
          <a:latin typeface="Barlow Condensed Medium" panose="00000606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lumMod val="40000"/>
              <a:lumOff val="60000"/>
            </a:schemeClr>
          </a:solidFill>
          <a:latin typeface="Barlow Condensed Medium" panose="00000606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lumMod val="40000"/>
              <a:lumOff val="60000"/>
            </a:schemeClr>
          </a:solidFill>
          <a:latin typeface="Barlow Condensed Medium" panose="00000606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40000"/>
              <a:lumOff val="60000"/>
            </a:schemeClr>
          </a:solidFill>
          <a:latin typeface="Barlow Condensed Medium" panose="00000606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40000"/>
              <a:lumOff val="60000"/>
            </a:schemeClr>
          </a:solidFill>
          <a:latin typeface="Barlow Condensed Medium" panose="00000606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74629" y="1979802"/>
            <a:ext cx="9633439" cy="1727301"/>
          </a:xfrm>
        </p:spPr>
        <p:txBody>
          <a:bodyPr>
            <a:normAutofit/>
          </a:bodyPr>
          <a:lstStyle/>
          <a:p>
            <a:r>
              <a:rPr lang="nl-BE" dirty="0"/>
              <a:t>Configuratie van een router</a:t>
            </a:r>
          </a:p>
        </p:txBody>
      </p:sp>
      <p:sp>
        <p:nvSpPr>
          <p:cNvPr id="3" name="Ondertitel 2"/>
          <p:cNvSpPr>
            <a:spLocks noGrp="1"/>
          </p:cNvSpPr>
          <p:nvPr>
            <p:ph type="subTitle" idx="1"/>
          </p:nvPr>
        </p:nvSpPr>
        <p:spPr/>
        <p:txBody>
          <a:bodyPr/>
          <a:lstStyle/>
          <a:p>
            <a:r>
              <a:rPr lang="nl-BE" dirty="0"/>
              <a:t>Computernetwerken 3.0</a:t>
            </a:r>
          </a:p>
        </p:txBody>
      </p:sp>
    </p:spTree>
    <p:extLst>
      <p:ext uri="{BB962C8B-B14F-4D97-AF65-F5344CB8AC3E}">
        <p14:creationId xmlns:p14="http://schemas.microsoft.com/office/powerpoint/2010/main" val="167762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567A9-04F9-4B64-972A-162191C55DAF}"/>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D62B38BB-E712-ABB0-5163-250EBE308207}"/>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0D308DB7-6E7E-85B0-7F83-E75DD4CE0AF1}"/>
              </a:ext>
            </a:extLst>
          </p:cNvPr>
          <p:cNvSpPr>
            <a:spLocks noGrp="1"/>
          </p:cNvSpPr>
          <p:nvPr>
            <p:ph type="sldNum" sz="quarter" idx="4"/>
          </p:nvPr>
        </p:nvSpPr>
        <p:spPr/>
        <p:txBody>
          <a:bodyPr/>
          <a:lstStyle/>
          <a:p>
            <a:fld id="{488C8672-CA28-4FB0-BA1B-D11D790EBBC7}" type="slidenum">
              <a:rPr lang="nl-BE" smtClean="0"/>
              <a:pPr/>
              <a:t>10</a:t>
            </a:fld>
            <a:endParaRPr lang="nl-BE" dirty="0"/>
          </a:p>
        </p:txBody>
      </p:sp>
      <p:pic>
        <p:nvPicPr>
          <p:cNvPr id="3" name="Afbeelding 2" descr="Afbeelding met tekst, schermopname, software, scherm&#10;&#10;Automatisch gegenereerde beschrijving">
            <a:extLst>
              <a:ext uri="{FF2B5EF4-FFF2-40B4-BE49-F238E27FC236}">
                <a16:creationId xmlns:a16="http://schemas.microsoft.com/office/drawing/2014/main" id="{0D488005-F8FE-5E11-1AAB-D2CA412C6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182" y="1357012"/>
            <a:ext cx="4276967" cy="5299210"/>
          </a:xfrm>
          <a:prstGeom prst="rect">
            <a:avLst/>
          </a:prstGeom>
        </p:spPr>
      </p:pic>
      <p:sp>
        <p:nvSpPr>
          <p:cNvPr id="7" name="Pijl: rechts 6">
            <a:extLst>
              <a:ext uri="{FF2B5EF4-FFF2-40B4-BE49-F238E27FC236}">
                <a16:creationId xmlns:a16="http://schemas.microsoft.com/office/drawing/2014/main" id="{B0211423-95CE-BBCB-5DDA-5BECEC816B67}"/>
              </a:ext>
            </a:extLst>
          </p:cNvPr>
          <p:cNvSpPr/>
          <p:nvPr/>
        </p:nvSpPr>
        <p:spPr>
          <a:xfrm rot="1933162">
            <a:off x="3485408" y="5117263"/>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2" name="Rechthoek 1">
            <a:extLst>
              <a:ext uri="{FF2B5EF4-FFF2-40B4-BE49-F238E27FC236}">
                <a16:creationId xmlns:a16="http://schemas.microsoft.com/office/drawing/2014/main" id="{5A86FA59-865A-EF87-D6F8-B552A07C7258}"/>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346383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65A0-2FB5-7A1E-D95F-BB606E7EBB47}"/>
            </a:ext>
          </a:extLst>
        </p:cNvPr>
        <p:cNvGrpSpPr/>
        <p:nvPr/>
      </p:nvGrpSpPr>
      <p:grpSpPr>
        <a:xfrm>
          <a:off x="0" y="0"/>
          <a:ext cx="0" cy="0"/>
          <a:chOff x="0" y="0"/>
          <a:chExt cx="0" cy="0"/>
        </a:xfrm>
      </p:grpSpPr>
      <p:pic>
        <p:nvPicPr>
          <p:cNvPr id="4" name="Afbeelding 3" descr="Afbeelding met tekst, elektronica, schermopname, software&#10;&#10;Automatisch gegenereerde beschrijving">
            <a:extLst>
              <a:ext uri="{FF2B5EF4-FFF2-40B4-BE49-F238E27FC236}">
                <a16:creationId xmlns:a16="http://schemas.microsoft.com/office/drawing/2014/main" id="{FB044E31-D4E5-B8F8-2461-E14BC66CC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883" y="1295088"/>
            <a:ext cx="4172192" cy="5364247"/>
          </a:xfrm>
          <a:prstGeom prst="rect">
            <a:avLst/>
          </a:prstGeom>
        </p:spPr>
      </p:pic>
      <p:sp>
        <p:nvSpPr>
          <p:cNvPr id="5" name="Tekstvak 4">
            <a:extLst>
              <a:ext uri="{FF2B5EF4-FFF2-40B4-BE49-F238E27FC236}">
                <a16:creationId xmlns:a16="http://schemas.microsoft.com/office/drawing/2014/main" id="{F97326BF-4159-289C-4C5A-986FD9A3A226}"/>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E11A147B-6563-C38C-2403-5AE352B3596A}"/>
              </a:ext>
            </a:extLst>
          </p:cNvPr>
          <p:cNvSpPr>
            <a:spLocks noGrp="1"/>
          </p:cNvSpPr>
          <p:nvPr>
            <p:ph type="sldNum" sz="quarter" idx="4"/>
          </p:nvPr>
        </p:nvSpPr>
        <p:spPr/>
        <p:txBody>
          <a:bodyPr/>
          <a:lstStyle/>
          <a:p>
            <a:fld id="{488C8672-CA28-4FB0-BA1B-D11D790EBBC7}" type="slidenum">
              <a:rPr lang="nl-BE" smtClean="0"/>
              <a:pPr/>
              <a:t>11</a:t>
            </a:fld>
            <a:endParaRPr lang="nl-BE" dirty="0"/>
          </a:p>
        </p:txBody>
      </p:sp>
      <p:sp>
        <p:nvSpPr>
          <p:cNvPr id="7" name="Pijl: rechts 6">
            <a:extLst>
              <a:ext uri="{FF2B5EF4-FFF2-40B4-BE49-F238E27FC236}">
                <a16:creationId xmlns:a16="http://schemas.microsoft.com/office/drawing/2014/main" id="{F1020157-E3E6-4A0B-EDC1-4AEA1862F25C}"/>
              </a:ext>
            </a:extLst>
          </p:cNvPr>
          <p:cNvSpPr/>
          <p:nvPr/>
        </p:nvSpPr>
        <p:spPr>
          <a:xfrm>
            <a:off x="4168858" y="3498013"/>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8" name="Pijl: rechts 7">
            <a:extLst>
              <a:ext uri="{FF2B5EF4-FFF2-40B4-BE49-F238E27FC236}">
                <a16:creationId xmlns:a16="http://schemas.microsoft.com/office/drawing/2014/main" id="{0BD1CAFA-3A30-C94F-E1D0-1F5FA230D8C3}"/>
              </a:ext>
            </a:extLst>
          </p:cNvPr>
          <p:cNvSpPr/>
          <p:nvPr/>
        </p:nvSpPr>
        <p:spPr>
          <a:xfrm rot="7986376">
            <a:off x="8458201" y="4250488"/>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2" name="Rechthoek 1">
            <a:extLst>
              <a:ext uri="{FF2B5EF4-FFF2-40B4-BE49-F238E27FC236}">
                <a16:creationId xmlns:a16="http://schemas.microsoft.com/office/drawing/2014/main" id="{86E3F672-8CCB-EAB8-52B7-82BCFEF3A5BF}"/>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15638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0F31-ACB1-E4A5-89C5-51BDDCCDCB18}"/>
            </a:ext>
          </a:extLst>
        </p:cNvPr>
        <p:cNvGrpSpPr/>
        <p:nvPr/>
      </p:nvGrpSpPr>
      <p:grpSpPr>
        <a:xfrm>
          <a:off x="0" y="0"/>
          <a:ext cx="0" cy="0"/>
          <a:chOff x="0" y="0"/>
          <a:chExt cx="0" cy="0"/>
        </a:xfrm>
      </p:grpSpPr>
      <p:pic>
        <p:nvPicPr>
          <p:cNvPr id="15" name="Afbeelding 14">
            <a:extLst>
              <a:ext uri="{FF2B5EF4-FFF2-40B4-BE49-F238E27FC236}">
                <a16:creationId xmlns:a16="http://schemas.microsoft.com/office/drawing/2014/main" id="{BCBCE494-DAD8-A4C8-5190-035AD012A7F8}"/>
              </a:ext>
            </a:extLst>
          </p:cNvPr>
          <p:cNvPicPr>
            <a:picLocks noChangeAspect="1"/>
          </p:cNvPicPr>
          <p:nvPr/>
        </p:nvPicPr>
        <p:blipFill>
          <a:blip r:embed="rId3"/>
          <a:stretch>
            <a:fillRect/>
          </a:stretch>
        </p:blipFill>
        <p:spPr>
          <a:xfrm>
            <a:off x="4851915" y="1375017"/>
            <a:ext cx="4483529" cy="5100014"/>
          </a:xfrm>
          <a:prstGeom prst="rect">
            <a:avLst/>
          </a:prstGeom>
        </p:spPr>
      </p:pic>
      <p:sp>
        <p:nvSpPr>
          <p:cNvPr id="5" name="Tekstvak 4">
            <a:extLst>
              <a:ext uri="{FF2B5EF4-FFF2-40B4-BE49-F238E27FC236}">
                <a16:creationId xmlns:a16="http://schemas.microsoft.com/office/drawing/2014/main" id="{87D0107B-D0A1-BBF9-6974-66E1B34174DA}"/>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77598D1A-2AAF-4E1C-9E95-E7F798041308}"/>
              </a:ext>
            </a:extLst>
          </p:cNvPr>
          <p:cNvSpPr>
            <a:spLocks noGrp="1"/>
          </p:cNvSpPr>
          <p:nvPr>
            <p:ph type="sldNum" sz="quarter" idx="4"/>
          </p:nvPr>
        </p:nvSpPr>
        <p:spPr/>
        <p:txBody>
          <a:bodyPr/>
          <a:lstStyle/>
          <a:p>
            <a:fld id="{488C8672-CA28-4FB0-BA1B-D11D790EBBC7}" type="slidenum">
              <a:rPr lang="nl-BE" smtClean="0"/>
              <a:pPr/>
              <a:t>12</a:t>
            </a:fld>
            <a:endParaRPr lang="nl-BE" dirty="0"/>
          </a:p>
        </p:txBody>
      </p:sp>
      <p:sp>
        <p:nvSpPr>
          <p:cNvPr id="9" name="Tekstballon: rechthoek 8">
            <a:extLst>
              <a:ext uri="{FF2B5EF4-FFF2-40B4-BE49-F238E27FC236}">
                <a16:creationId xmlns:a16="http://schemas.microsoft.com/office/drawing/2014/main" id="{A32D254E-0FC7-A4EF-99A3-4643EB48562B}"/>
              </a:ext>
            </a:extLst>
          </p:cNvPr>
          <p:cNvSpPr/>
          <p:nvPr/>
        </p:nvSpPr>
        <p:spPr>
          <a:xfrm>
            <a:off x="7952123" y="1999228"/>
            <a:ext cx="2286372" cy="573483"/>
          </a:xfrm>
          <a:prstGeom prst="wedgeRectCallout">
            <a:avLst>
              <a:gd name="adj1" fmla="val -42263"/>
              <a:gd name="adj2" fmla="val 1987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panose="00000506000000000000" pitchFamily="2" charset="0"/>
              </a:rPr>
              <a:t>192.168.1.2</a:t>
            </a:r>
          </a:p>
        </p:txBody>
      </p:sp>
      <p:sp>
        <p:nvSpPr>
          <p:cNvPr id="11" name="Tekstballon: rechthoek 10">
            <a:extLst>
              <a:ext uri="{FF2B5EF4-FFF2-40B4-BE49-F238E27FC236}">
                <a16:creationId xmlns:a16="http://schemas.microsoft.com/office/drawing/2014/main" id="{45F800FA-215E-EF62-1F12-45F89DEC875D}"/>
              </a:ext>
            </a:extLst>
          </p:cNvPr>
          <p:cNvSpPr/>
          <p:nvPr/>
        </p:nvSpPr>
        <p:spPr>
          <a:xfrm>
            <a:off x="8676023" y="3610480"/>
            <a:ext cx="2286372" cy="573483"/>
          </a:xfrm>
          <a:prstGeom prst="wedgeRectCallout">
            <a:avLst>
              <a:gd name="adj1" fmla="val -67676"/>
              <a:gd name="adj2" fmla="val 177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400" dirty="0">
              <a:latin typeface="Barlow Condensed" panose="00000506000000000000" pitchFamily="2" charset="0"/>
            </a:endParaRPr>
          </a:p>
        </p:txBody>
      </p:sp>
      <p:sp>
        <p:nvSpPr>
          <p:cNvPr id="12" name="Tekstballon: rechthoek 11">
            <a:extLst>
              <a:ext uri="{FF2B5EF4-FFF2-40B4-BE49-F238E27FC236}">
                <a16:creationId xmlns:a16="http://schemas.microsoft.com/office/drawing/2014/main" id="{A0604979-2741-A1EB-B3EE-E675D448F070}"/>
              </a:ext>
            </a:extLst>
          </p:cNvPr>
          <p:cNvSpPr/>
          <p:nvPr/>
        </p:nvSpPr>
        <p:spPr>
          <a:xfrm>
            <a:off x="8676023" y="4533383"/>
            <a:ext cx="2286372" cy="573483"/>
          </a:xfrm>
          <a:prstGeom prst="wedgeRectCallout">
            <a:avLst>
              <a:gd name="adj1" fmla="val -67676"/>
              <a:gd name="adj2" fmla="val 177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400" dirty="0">
              <a:latin typeface="Barlow Condensed" panose="00000506000000000000" pitchFamily="2" charset="0"/>
            </a:endParaRPr>
          </a:p>
        </p:txBody>
      </p:sp>
      <p:sp>
        <p:nvSpPr>
          <p:cNvPr id="13" name="Tekstballon: rechthoek 12">
            <a:extLst>
              <a:ext uri="{FF2B5EF4-FFF2-40B4-BE49-F238E27FC236}">
                <a16:creationId xmlns:a16="http://schemas.microsoft.com/office/drawing/2014/main" id="{08E187E9-DC1E-7771-F6DE-D0883DA89996}"/>
              </a:ext>
            </a:extLst>
          </p:cNvPr>
          <p:cNvSpPr/>
          <p:nvPr/>
        </p:nvSpPr>
        <p:spPr>
          <a:xfrm>
            <a:off x="8676023" y="5456286"/>
            <a:ext cx="2286372" cy="573483"/>
          </a:xfrm>
          <a:prstGeom prst="wedgeRectCallout">
            <a:avLst>
              <a:gd name="adj1" fmla="val -68093"/>
              <a:gd name="adj2" fmla="val -9186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400" dirty="0">
              <a:latin typeface="Barlow Condensed" panose="00000506000000000000" pitchFamily="2" charset="0"/>
            </a:endParaRPr>
          </a:p>
        </p:txBody>
      </p:sp>
      <p:sp>
        <p:nvSpPr>
          <p:cNvPr id="4" name="Rechthoek 3">
            <a:extLst>
              <a:ext uri="{FF2B5EF4-FFF2-40B4-BE49-F238E27FC236}">
                <a16:creationId xmlns:a16="http://schemas.microsoft.com/office/drawing/2014/main" id="{A3507511-F064-B91D-F2F0-E02DA5B80856}"/>
              </a:ext>
            </a:extLst>
          </p:cNvPr>
          <p:cNvSpPr/>
          <p:nvPr/>
        </p:nvSpPr>
        <p:spPr>
          <a:xfrm>
            <a:off x="2199503" y="1994130"/>
            <a:ext cx="2005395" cy="4772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panose="00000506000000000000" pitchFamily="2" charset="0"/>
              </a:rPr>
              <a:t>192.168.1.1</a:t>
            </a:r>
          </a:p>
        </p:txBody>
      </p:sp>
      <p:sp>
        <p:nvSpPr>
          <p:cNvPr id="16" name="Rechthoek 15">
            <a:extLst>
              <a:ext uri="{FF2B5EF4-FFF2-40B4-BE49-F238E27FC236}">
                <a16:creationId xmlns:a16="http://schemas.microsoft.com/office/drawing/2014/main" id="{CBE09D8B-39CD-8F67-26D8-FE09E12D9E57}"/>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
        <p:nvSpPr>
          <p:cNvPr id="3" name="Rechthoek 2">
            <a:hlinkClick r:id="rId4" action="ppaction://hlinksldjump"/>
            <a:extLst>
              <a:ext uri="{FF2B5EF4-FFF2-40B4-BE49-F238E27FC236}">
                <a16:creationId xmlns:a16="http://schemas.microsoft.com/office/drawing/2014/main" id="{1B715083-D4CF-0524-99FB-2F9B56F98720}"/>
              </a:ext>
            </a:extLst>
          </p:cNvPr>
          <p:cNvSpPr/>
          <p:nvPr/>
        </p:nvSpPr>
        <p:spPr>
          <a:xfrm>
            <a:off x="2199503" y="4423719"/>
            <a:ext cx="2295234" cy="20513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3600" dirty="0">
                <a:latin typeface="Barlow Condensed" panose="00000506000000000000" pitchFamily="2" charset="0"/>
              </a:rPr>
              <a:t>Configureer nu de router</a:t>
            </a:r>
          </a:p>
        </p:txBody>
      </p:sp>
      <p:pic>
        <p:nvPicPr>
          <p:cNvPr id="7" name="Afbeelding 6">
            <a:extLst>
              <a:ext uri="{FF2B5EF4-FFF2-40B4-BE49-F238E27FC236}">
                <a16:creationId xmlns:a16="http://schemas.microsoft.com/office/drawing/2014/main" id="{6978275A-4FC4-6C32-92FF-EF07CF0B8674}"/>
              </a:ext>
            </a:extLst>
          </p:cNvPr>
          <p:cNvPicPr>
            <a:picLocks noChangeAspect="1"/>
          </p:cNvPicPr>
          <p:nvPr/>
        </p:nvPicPr>
        <p:blipFill>
          <a:blip r:embed="rId5"/>
          <a:srcRect t="41715" b="36379"/>
          <a:stretch/>
        </p:blipFill>
        <p:spPr>
          <a:xfrm>
            <a:off x="1830731" y="1464525"/>
            <a:ext cx="2950398" cy="646330"/>
          </a:xfrm>
          <a:prstGeom prst="rect">
            <a:avLst/>
          </a:prstGeom>
        </p:spPr>
      </p:pic>
    </p:spTree>
    <p:extLst>
      <p:ext uri="{BB962C8B-B14F-4D97-AF65-F5344CB8AC3E}">
        <p14:creationId xmlns:p14="http://schemas.microsoft.com/office/powerpoint/2010/main" val="6770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BEBB7-FECF-318F-5F6C-8F30D058BD9B}"/>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DB69492C-BE2D-0EC6-5744-0CB488C6D366}"/>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1A2F3B5D-F6EC-6E7B-E303-488A81A3957D}"/>
              </a:ext>
            </a:extLst>
          </p:cNvPr>
          <p:cNvSpPr>
            <a:spLocks noGrp="1"/>
          </p:cNvSpPr>
          <p:nvPr>
            <p:ph type="sldNum" sz="quarter" idx="4"/>
          </p:nvPr>
        </p:nvSpPr>
        <p:spPr/>
        <p:txBody>
          <a:bodyPr/>
          <a:lstStyle/>
          <a:p>
            <a:fld id="{488C8672-CA28-4FB0-BA1B-D11D790EBBC7}" type="slidenum">
              <a:rPr lang="nl-BE" smtClean="0"/>
              <a:pPr/>
              <a:t>13</a:t>
            </a:fld>
            <a:endParaRPr lang="nl-BE" dirty="0"/>
          </a:p>
        </p:txBody>
      </p:sp>
      <p:sp>
        <p:nvSpPr>
          <p:cNvPr id="2" name="Rechthoek 1">
            <a:extLst>
              <a:ext uri="{FF2B5EF4-FFF2-40B4-BE49-F238E27FC236}">
                <a16:creationId xmlns:a16="http://schemas.microsoft.com/office/drawing/2014/main" id="{A5362B86-2683-B010-BBAD-FC5326173FB8}"/>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pic>
        <p:nvPicPr>
          <p:cNvPr id="7" name="Afbeelding 6">
            <a:extLst>
              <a:ext uri="{FF2B5EF4-FFF2-40B4-BE49-F238E27FC236}">
                <a16:creationId xmlns:a16="http://schemas.microsoft.com/office/drawing/2014/main" id="{F0305A35-ED2D-BA62-47A2-BA1502B1B892}"/>
              </a:ext>
            </a:extLst>
          </p:cNvPr>
          <p:cNvPicPr>
            <a:picLocks noChangeAspect="1"/>
          </p:cNvPicPr>
          <p:nvPr/>
        </p:nvPicPr>
        <p:blipFill>
          <a:blip r:embed="rId3"/>
          <a:srcRect t="7505"/>
          <a:stretch/>
        </p:blipFill>
        <p:spPr>
          <a:xfrm>
            <a:off x="2019300" y="1373779"/>
            <a:ext cx="9925050" cy="5177481"/>
          </a:xfrm>
          <a:prstGeom prst="rect">
            <a:avLst/>
          </a:prstGeom>
        </p:spPr>
      </p:pic>
      <p:sp>
        <p:nvSpPr>
          <p:cNvPr id="8" name="Pijl: rechts 7">
            <a:extLst>
              <a:ext uri="{FF2B5EF4-FFF2-40B4-BE49-F238E27FC236}">
                <a16:creationId xmlns:a16="http://schemas.microsoft.com/office/drawing/2014/main" id="{4EA9A9E0-BC01-AFAD-96F1-E3D13182FDAB}"/>
              </a:ext>
            </a:extLst>
          </p:cNvPr>
          <p:cNvSpPr/>
          <p:nvPr/>
        </p:nvSpPr>
        <p:spPr>
          <a:xfrm>
            <a:off x="6711036" y="4985285"/>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20083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BC10-0D94-31A4-10A5-A0EEFED1E82C}"/>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A70BD601-A64B-99C3-3862-ADEBB804F80A}"/>
              </a:ext>
            </a:extLst>
          </p:cNvPr>
          <p:cNvPicPr>
            <a:picLocks noChangeAspect="1"/>
          </p:cNvPicPr>
          <p:nvPr/>
        </p:nvPicPr>
        <p:blipFill>
          <a:blip r:embed="rId3"/>
          <a:stretch>
            <a:fillRect/>
          </a:stretch>
        </p:blipFill>
        <p:spPr>
          <a:xfrm>
            <a:off x="2019300" y="1302845"/>
            <a:ext cx="9925050" cy="5355130"/>
          </a:xfrm>
          <a:prstGeom prst="rect">
            <a:avLst/>
          </a:prstGeom>
        </p:spPr>
      </p:pic>
      <p:sp>
        <p:nvSpPr>
          <p:cNvPr id="5" name="Tekstvak 4">
            <a:extLst>
              <a:ext uri="{FF2B5EF4-FFF2-40B4-BE49-F238E27FC236}">
                <a16:creationId xmlns:a16="http://schemas.microsoft.com/office/drawing/2014/main" id="{AF1957B1-8B75-83E8-D435-C1977AB9AA95}"/>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3A5EEC5D-C61D-79B2-FCC1-A39D3DA9DED2}"/>
              </a:ext>
            </a:extLst>
          </p:cNvPr>
          <p:cNvSpPr>
            <a:spLocks noGrp="1"/>
          </p:cNvSpPr>
          <p:nvPr>
            <p:ph type="sldNum" sz="quarter" idx="4"/>
          </p:nvPr>
        </p:nvSpPr>
        <p:spPr/>
        <p:txBody>
          <a:bodyPr/>
          <a:lstStyle/>
          <a:p>
            <a:fld id="{488C8672-CA28-4FB0-BA1B-D11D790EBBC7}" type="slidenum">
              <a:rPr lang="nl-BE" smtClean="0"/>
              <a:pPr/>
              <a:t>14</a:t>
            </a:fld>
            <a:endParaRPr lang="nl-BE" dirty="0"/>
          </a:p>
        </p:txBody>
      </p:sp>
      <p:sp>
        <p:nvSpPr>
          <p:cNvPr id="7" name="Pijl: rechts 6">
            <a:extLst>
              <a:ext uri="{FF2B5EF4-FFF2-40B4-BE49-F238E27FC236}">
                <a16:creationId xmlns:a16="http://schemas.microsoft.com/office/drawing/2014/main" id="{DF32DB7A-F127-FAA8-28AB-1EB8B9C2A5A5}"/>
              </a:ext>
            </a:extLst>
          </p:cNvPr>
          <p:cNvSpPr/>
          <p:nvPr/>
        </p:nvSpPr>
        <p:spPr>
          <a:xfrm>
            <a:off x="3770127" y="3596685"/>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3" name="Rechthoek 2">
            <a:extLst>
              <a:ext uri="{FF2B5EF4-FFF2-40B4-BE49-F238E27FC236}">
                <a16:creationId xmlns:a16="http://schemas.microsoft.com/office/drawing/2014/main" id="{6773DFC8-C2D4-5D48-6A8C-C65360933F91}"/>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15503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DE743-5A4C-CB83-6371-6D74CA7A4BAB}"/>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C27E00B2-FACF-ACF2-1FB2-F92F39DC840D}"/>
              </a:ext>
            </a:extLst>
          </p:cNvPr>
          <p:cNvPicPr>
            <a:picLocks noChangeAspect="1"/>
          </p:cNvPicPr>
          <p:nvPr/>
        </p:nvPicPr>
        <p:blipFill>
          <a:blip r:embed="rId3"/>
          <a:stretch>
            <a:fillRect/>
          </a:stretch>
        </p:blipFill>
        <p:spPr>
          <a:xfrm>
            <a:off x="2019300" y="1302845"/>
            <a:ext cx="9925050" cy="5355130"/>
          </a:xfrm>
          <a:prstGeom prst="rect">
            <a:avLst/>
          </a:prstGeom>
        </p:spPr>
      </p:pic>
      <p:sp>
        <p:nvSpPr>
          <p:cNvPr id="5" name="Tekstvak 4">
            <a:extLst>
              <a:ext uri="{FF2B5EF4-FFF2-40B4-BE49-F238E27FC236}">
                <a16:creationId xmlns:a16="http://schemas.microsoft.com/office/drawing/2014/main" id="{BD69192F-C7E5-AE55-63A8-1A4212613B16}"/>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D8ABEE19-2971-C1CB-E90A-7AA1C248651B}"/>
              </a:ext>
            </a:extLst>
          </p:cNvPr>
          <p:cNvSpPr>
            <a:spLocks noGrp="1"/>
          </p:cNvSpPr>
          <p:nvPr>
            <p:ph type="sldNum" sz="quarter" idx="4"/>
          </p:nvPr>
        </p:nvSpPr>
        <p:spPr/>
        <p:txBody>
          <a:bodyPr/>
          <a:lstStyle/>
          <a:p>
            <a:fld id="{488C8672-CA28-4FB0-BA1B-D11D790EBBC7}" type="slidenum">
              <a:rPr lang="nl-BE" smtClean="0"/>
              <a:pPr/>
              <a:t>15</a:t>
            </a:fld>
            <a:endParaRPr lang="nl-BE" dirty="0"/>
          </a:p>
        </p:txBody>
      </p:sp>
      <p:sp>
        <p:nvSpPr>
          <p:cNvPr id="7" name="Pijl: rechts 6">
            <a:extLst>
              <a:ext uri="{FF2B5EF4-FFF2-40B4-BE49-F238E27FC236}">
                <a16:creationId xmlns:a16="http://schemas.microsoft.com/office/drawing/2014/main" id="{7FFF4413-11C2-EA44-4061-2EC07C543144}"/>
              </a:ext>
            </a:extLst>
          </p:cNvPr>
          <p:cNvSpPr/>
          <p:nvPr/>
        </p:nvSpPr>
        <p:spPr>
          <a:xfrm>
            <a:off x="9614359" y="3856874"/>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2" name="Rechthoek 1">
            <a:extLst>
              <a:ext uri="{FF2B5EF4-FFF2-40B4-BE49-F238E27FC236}">
                <a16:creationId xmlns:a16="http://schemas.microsoft.com/office/drawing/2014/main" id="{2840EFEF-5CCC-267E-0CD8-52400451336D}"/>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16783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4E56-08A5-2940-2096-E8077892DDF3}"/>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2D597A89-8641-4BBE-75D9-7C1E37C1AB3F}"/>
              </a:ext>
            </a:extLst>
          </p:cNvPr>
          <p:cNvPicPr>
            <a:picLocks noChangeAspect="1"/>
          </p:cNvPicPr>
          <p:nvPr/>
        </p:nvPicPr>
        <p:blipFill>
          <a:blip r:embed="rId3"/>
          <a:stretch>
            <a:fillRect/>
          </a:stretch>
        </p:blipFill>
        <p:spPr>
          <a:xfrm>
            <a:off x="2019300" y="1302845"/>
            <a:ext cx="9925050" cy="5355130"/>
          </a:xfrm>
          <a:prstGeom prst="rect">
            <a:avLst/>
          </a:prstGeom>
        </p:spPr>
      </p:pic>
      <p:sp>
        <p:nvSpPr>
          <p:cNvPr id="5" name="Tekstvak 4">
            <a:extLst>
              <a:ext uri="{FF2B5EF4-FFF2-40B4-BE49-F238E27FC236}">
                <a16:creationId xmlns:a16="http://schemas.microsoft.com/office/drawing/2014/main" id="{4D1BF963-010F-3EE8-00EF-2C6CC2967708}"/>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6D0262AC-D3D0-4CC2-E070-1F612299CC34}"/>
              </a:ext>
            </a:extLst>
          </p:cNvPr>
          <p:cNvSpPr>
            <a:spLocks noGrp="1"/>
          </p:cNvSpPr>
          <p:nvPr>
            <p:ph type="sldNum" sz="quarter" idx="4"/>
          </p:nvPr>
        </p:nvSpPr>
        <p:spPr/>
        <p:txBody>
          <a:bodyPr/>
          <a:lstStyle/>
          <a:p>
            <a:fld id="{488C8672-CA28-4FB0-BA1B-D11D790EBBC7}" type="slidenum">
              <a:rPr lang="nl-BE" smtClean="0"/>
              <a:pPr/>
              <a:t>16</a:t>
            </a:fld>
            <a:endParaRPr lang="nl-BE" dirty="0"/>
          </a:p>
        </p:txBody>
      </p:sp>
      <p:sp>
        <p:nvSpPr>
          <p:cNvPr id="7" name="Pijl: rechts 6">
            <a:extLst>
              <a:ext uri="{FF2B5EF4-FFF2-40B4-BE49-F238E27FC236}">
                <a16:creationId xmlns:a16="http://schemas.microsoft.com/office/drawing/2014/main" id="{3E05AFBD-91BF-2986-3288-72D6953A1798}"/>
              </a:ext>
            </a:extLst>
          </p:cNvPr>
          <p:cNvSpPr/>
          <p:nvPr/>
        </p:nvSpPr>
        <p:spPr>
          <a:xfrm>
            <a:off x="4403637" y="3596685"/>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2" name="Rechthoek 1">
            <a:extLst>
              <a:ext uri="{FF2B5EF4-FFF2-40B4-BE49-F238E27FC236}">
                <a16:creationId xmlns:a16="http://schemas.microsoft.com/office/drawing/2014/main" id="{24A74BA2-4309-697B-2C14-1E3EA6E2CBCA}"/>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383114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56782-778F-8B41-3DA7-35BF990E6F5F}"/>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F8F9E239-41C0-F994-435A-87EA6D4F6BD8}"/>
              </a:ext>
            </a:extLst>
          </p:cNvPr>
          <p:cNvPicPr>
            <a:picLocks noChangeAspect="1"/>
          </p:cNvPicPr>
          <p:nvPr/>
        </p:nvPicPr>
        <p:blipFill>
          <a:blip r:embed="rId3"/>
          <a:stretch>
            <a:fillRect/>
          </a:stretch>
        </p:blipFill>
        <p:spPr>
          <a:xfrm>
            <a:off x="2019300" y="1302845"/>
            <a:ext cx="9925050" cy="5355130"/>
          </a:xfrm>
          <a:prstGeom prst="rect">
            <a:avLst/>
          </a:prstGeom>
        </p:spPr>
      </p:pic>
      <p:sp>
        <p:nvSpPr>
          <p:cNvPr id="5" name="Tekstvak 4">
            <a:extLst>
              <a:ext uri="{FF2B5EF4-FFF2-40B4-BE49-F238E27FC236}">
                <a16:creationId xmlns:a16="http://schemas.microsoft.com/office/drawing/2014/main" id="{C6E420E2-34E1-8CD0-FDCB-574297C24FF8}"/>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B4E4FE13-EE06-68ED-298C-8EC8D5C0D336}"/>
              </a:ext>
            </a:extLst>
          </p:cNvPr>
          <p:cNvSpPr>
            <a:spLocks noGrp="1"/>
          </p:cNvSpPr>
          <p:nvPr>
            <p:ph type="sldNum" sz="quarter" idx="4"/>
          </p:nvPr>
        </p:nvSpPr>
        <p:spPr/>
        <p:txBody>
          <a:bodyPr/>
          <a:lstStyle/>
          <a:p>
            <a:fld id="{488C8672-CA28-4FB0-BA1B-D11D790EBBC7}" type="slidenum">
              <a:rPr lang="nl-BE" smtClean="0"/>
              <a:pPr/>
              <a:t>17</a:t>
            </a:fld>
            <a:endParaRPr lang="nl-BE" dirty="0"/>
          </a:p>
        </p:txBody>
      </p:sp>
      <p:sp>
        <p:nvSpPr>
          <p:cNvPr id="7" name="Pijl: rechts 6">
            <a:extLst>
              <a:ext uri="{FF2B5EF4-FFF2-40B4-BE49-F238E27FC236}">
                <a16:creationId xmlns:a16="http://schemas.microsoft.com/office/drawing/2014/main" id="{AD8702B4-5F38-6B03-4933-F6296F647327}"/>
              </a:ext>
            </a:extLst>
          </p:cNvPr>
          <p:cNvSpPr/>
          <p:nvPr/>
        </p:nvSpPr>
        <p:spPr>
          <a:xfrm>
            <a:off x="4255356" y="3342503"/>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2" name="Rechthoek 1">
            <a:extLst>
              <a:ext uri="{FF2B5EF4-FFF2-40B4-BE49-F238E27FC236}">
                <a16:creationId xmlns:a16="http://schemas.microsoft.com/office/drawing/2014/main" id="{16DC858A-799C-37F7-00FD-B28A01A94ECB}"/>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180211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6650-4C6C-1C00-F6BB-B2C8DB4DC263}"/>
            </a:ext>
          </a:extLst>
        </p:cNvPr>
        <p:cNvGrpSpPr/>
        <p:nvPr/>
      </p:nvGrpSpPr>
      <p:grpSpPr>
        <a:xfrm>
          <a:off x="0" y="0"/>
          <a:ext cx="0" cy="0"/>
          <a:chOff x="0" y="0"/>
          <a:chExt cx="0" cy="0"/>
        </a:xfrm>
      </p:grpSpPr>
      <p:pic>
        <p:nvPicPr>
          <p:cNvPr id="7" name="Afbeelding 6">
            <a:extLst>
              <a:ext uri="{FF2B5EF4-FFF2-40B4-BE49-F238E27FC236}">
                <a16:creationId xmlns:a16="http://schemas.microsoft.com/office/drawing/2014/main" id="{34A583FE-803F-05CD-A43A-E1C8F5F2D494}"/>
              </a:ext>
            </a:extLst>
          </p:cNvPr>
          <p:cNvPicPr>
            <a:picLocks noChangeAspect="1"/>
          </p:cNvPicPr>
          <p:nvPr/>
        </p:nvPicPr>
        <p:blipFill>
          <a:blip r:embed="rId3"/>
          <a:stretch>
            <a:fillRect/>
          </a:stretch>
        </p:blipFill>
        <p:spPr>
          <a:xfrm>
            <a:off x="2019300" y="1302845"/>
            <a:ext cx="9925050" cy="5355130"/>
          </a:xfrm>
          <a:prstGeom prst="rect">
            <a:avLst/>
          </a:prstGeom>
        </p:spPr>
      </p:pic>
      <p:sp>
        <p:nvSpPr>
          <p:cNvPr id="5" name="Tekstvak 4">
            <a:extLst>
              <a:ext uri="{FF2B5EF4-FFF2-40B4-BE49-F238E27FC236}">
                <a16:creationId xmlns:a16="http://schemas.microsoft.com/office/drawing/2014/main" id="{97003087-8BFF-9EB5-DF7A-9AA71BE8B9DA}"/>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E48786DC-E95A-CEB0-F471-35A8AB943D2E}"/>
              </a:ext>
            </a:extLst>
          </p:cNvPr>
          <p:cNvSpPr>
            <a:spLocks noGrp="1"/>
          </p:cNvSpPr>
          <p:nvPr>
            <p:ph type="sldNum" sz="quarter" idx="4"/>
          </p:nvPr>
        </p:nvSpPr>
        <p:spPr/>
        <p:txBody>
          <a:bodyPr/>
          <a:lstStyle/>
          <a:p>
            <a:fld id="{488C8672-CA28-4FB0-BA1B-D11D790EBBC7}" type="slidenum">
              <a:rPr lang="nl-BE" smtClean="0"/>
              <a:pPr/>
              <a:t>18</a:t>
            </a:fld>
            <a:endParaRPr lang="nl-BE" dirty="0"/>
          </a:p>
        </p:txBody>
      </p:sp>
      <p:sp>
        <p:nvSpPr>
          <p:cNvPr id="9" name="Tekstballon: rechthoek 8">
            <a:extLst>
              <a:ext uri="{FF2B5EF4-FFF2-40B4-BE49-F238E27FC236}">
                <a16:creationId xmlns:a16="http://schemas.microsoft.com/office/drawing/2014/main" id="{0B15C23E-571C-066D-A35C-851B11C92237}"/>
              </a:ext>
            </a:extLst>
          </p:cNvPr>
          <p:cNvSpPr/>
          <p:nvPr/>
        </p:nvSpPr>
        <p:spPr>
          <a:xfrm>
            <a:off x="6096000" y="1752093"/>
            <a:ext cx="2286372" cy="573483"/>
          </a:xfrm>
          <a:prstGeom prst="wedgeRectCallout">
            <a:avLst>
              <a:gd name="adj1" fmla="val -42263"/>
              <a:gd name="adj2" fmla="val 19879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panose="00000506000000000000" pitchFamily="2" charset="0"/>
              </a:rPr>
              <a:t>192.168.1.2</a:t>
            </a:r>
          </a:p>
        </p:txBody>
      </p:sp>
      <p:sp>
        <p:nvSpPr>
          <p:cNvPr id="11" name="Tekstballon: rechthoek 10">
            <a:extLst>
              <a:ext uri="{FF2B5EF4-FFF2-40B4-BE49-F238E27FC236}">
                <a16:creationId xmlns:a16="http://schemas.microsoft.com/office/drawing/2014/main" id="{CEC3CBDF-7636-542F-97EF-AEDFB198AC4B}"/>
              </a:ext>
            </a:extLst>
          </p:cNvPr>
          <p:cNvSpPr/>
          <p:nvPr/>
        </p:nvSpPr>
        <p:spPr>
          <a:xfrm>
            <a:off x="8634540" y="4088325"/>
            <a:ext cx="2286372" cy="573483"/>
          </a:xfrm>
          <a:prstGeom prst="wedgeRectCallout">
            <a:avLst>
              <a:gd name="adj1" fmla="val -67676"/>
              <a:gd name="adj2" fmla="val 2421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400" dirty="0">
              <a:latin typeface="Barlow Condensed" panose="00000506000000000000" pitchFamily="2" charset="0"/>
            </a:endParaRPr>
          </a:p>
        </p:txBody>
      </p:sp>
      <p:sp>
        <p:nvSpPr>
          <p:cNvPr id="12" name="Tekstballon: rechthoek 11">
            <a:extLst>
              <a:ext uri="{FF2B5EF4-FFF2-40B4-BE49-F238E27FC236}">
                <a16:creationId xmlns:a16="http://schemas.microsoft.com/office/drawing/2014/main" id="{9E98D213-40B8-CA60-1293-652E1FF9D131}"/>
              </a:ext>
            </a:extLst>
          </p:cNvPr>
          <p:cNvSpPr/>
          <p:nvPr/>
        </p:nvSpPr>
        <p:spPr>
          <a:xfrm>
            <a:off x="8634540" y="4845510"/>
            <a:ext cx="2286372" cy="573483"/>
          </a:xfrm>
          <a:prstGeom prst="wedgeRectCallout">
            <a:avLst>
              <a:gd name="adj1" fmla="val -67676"/>
              <a:gd name="adj2" fmla="val 177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sz="2400" dirty="0">
              <a:latin typeface="Barlow Condensed" panose="00000506000000000000" pitchFamily="2" charset="0"/>
            </a:endParaRPr>
          </a:p>
        </p:txBody>
      </p:sp>
      <p:sp>
        <p:nvSpPr>
          <p:cNvPr id="16" name="Rechthoek 15">
            <a:extLst>
              <a:ext uri="{FF2B5EF4-FFF2-40B4-BE49-F238E27FC236}">
                <a16:creationId xmlns:a16="http://schemas.microsoft.com/office/drawing/2014/main" id="{672881D3-46CC-E097-F277-CA8A1D161594}"/>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
        <p:nvSpPr>
          <p:cNvPr id="8" name="Tekstballon: rechthoek 7">
            <a:extLst>
              <a:ext uri="{FF2B5EF4-FFF2-40B4-BE49-F238E27FC236}">
                <a16:creationId xmlns:a16="http://schemas.microsoft.com/office/drawing/2014/main" id="{A6B7439F-0286-9474-2FFB-55243B03323C}"/>
              </a:ext>
            </a:extLst>
          </p:cNvPr>
          <p:cNvSpPr/>
          <p:nvPr/>
        </p:nvSpPr>
        <p:spPr>
          <a:xfrm>
            <a:off x="8634540" y="3331141"/>
            <a:ext cx="2286372" cy="573483"/>
          </a:xfrm>
          <a:prstGeom prst="wedgeRectCallout">
            <a:avLst>
              <a:gd name="adj1" fmla="val -66583"/>
              <a:gd name="adj2" fmla="val 393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panose="00000506000000000000" pitchFamily="2" charset="0"/>
              </a:rPr>
              <a:t>255.255.255.0</a:t>
            </a:r>
          </a:p>
        </p:txBody>
      </p:sp>
    </p:spTree>
    <p:extLst>
      <p:ext uri="{BB962C8B-B14F-4D97-AF65-F5344CB8AC3E}">
        <p14:creationId xmlns:p14="http://schemas.microsoft.com/office/powerpoint/2010/main" val="76550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2946-C5C8-7BE9-3171-0A04B3ABED5E}"/>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C6B490A-736F-5F22-2B7E-5B9F51E94DBB}"/>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3313E4C0-E522-45F6-5EBB-3B139C79EDF1}"/>
              </a:ext>
            </a:extLst>
          </p:cNvPr>
          <p:cNvSpPr>
            <a:spLocks noGrp="1"/>
          </p:cNvSpPr>
          <p:nvPr>
            <p:ph type="sldNum" sz="quarter" idx="4"/>
          </p:nvPr>
        </p:nvSpPr>
        <p:spPr/>
        <p:txBody>
          <a:bodyPr/>
          <a:lstStyle/>
          <a:p>
            <a:fld id="{488C8672-CA28-4FB0-BA1B-D11D790EBBC7}" type="slidenum">
              <a:rPr lang="nl-BE" smtClean="0"/>
              <a:pPr/>
              <a:t>19</a:t>
            </a:fld>
            <a:endParaRPr lang="nl-BE" dirty="0"/>
          </a:p>
        </p:txBody>
      </p:sp>
      <p:sp>
        <p:nvSpPr>
          <p:cNvPr id="2" name="Rechthoek 1">
            <a:extLst>
              <a:ext uri="{FF2B5EF4-FFF2-40B4-BE49-F238E27FC236}">
                <a16:creationId xmlns:a16="http://schemas.microsoft.com/office/drawing/2014/main" id="{F4EF99A4-2950-D392-EA21-39465E0F2CF8}"/>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sp>
        <p:nvSpPr>
          <p:cNvPr id="7" name="Pijl: rechts 6">
            <a:extLst>
              <a:ext uri="{FF2B5EF4-FFF2-40B4-BE49-F238E27FC236}">
                <a16:creationId xmlns:a16="http://schemas.microsoft.com/office/drawing/2014/main" id="{9082BC14-ECAF-7BE2-203B-9FB6DAB724DC}"/>
              </a:ext>
            </a:extLst>
          </p:cNvPr>
          <p:cNvSpPr/>
          <p:nvPr/>
        </p:nvSpPr>
        <p:spPr>
          <a:xfrm>
            <a:off x="3368506" y="4156706"/>
            <a:ext cx="836265" cy="87630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pic>
        <p:nvPicPr>
          <p:cNvPr id="4" name="Afbeelding 3">
            <a:extLst>
              <a:ext uri="{FF2B5EF4-FFF2-40B4-BE49-F238E27FC236}">
                <a16:creationId xmlns:a16="http://schemas.microsoft.com/office/drawing/2014/main" id="{7CB9005D-A4B2-7BCC-B00D-C11E68F8CD19}"/>
              </a:ext>
            </a:extLst>
          </p:cNvPr>
          <p:cNvPicPr>
            <a:picLocks noChangeAspect="1"/>
          </p:cNvPicPr>
          <p:nvPr/>
        </p:nvPicPr>
        <p:blipFill>
          <a:blip r:embed="rId3"/>
          <a:srcRect l="764" t="588" r="632" b="24375"/>
          <a:stretch/>
        </p:blipFill>
        <p:spPr>
          <a:xfrm>
            <a:off x="2019301" y="1308681"/>
            <a:ext cx="9925050" cy="5349294"/>
          </a:xfrm>
          <a:prstGeom prst="rect">
            <a:avLst/>
          </a:prstGeom>
        </p:spPr>
      </p:pic>
    </p:spTree>
    <p:extLst>
      <p:ext uri="{BB962C8B-B14F-4D97-AF65-F5344CB8AC3E}">
        <p14:creationId xmlns:p14="http://schemas.microsoft.com/office/powerpoint/2010/main" val="42616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p:cNvSpPr>
            <a:spLocks noGrp="1"/>
          </p:cNvSpPr>
          <p:nvPr>
            <p:ph type="sldNum" sz="quarter" idx="4"/>
          </p:nvPr>
        </p:nvSpPr>
        <p:spPr/>
        <p:txBody>
          <a:bodyPr/>
          <a:lstStyle/>
          <a:p>
            <a:fld id="{488C8672-CA28-4FB0-BA1B-D11D790EBBC7}" type="slidenum">
              <a:rPr lang="nl-BE" smtClean="0"/>
              <a:pPr/>
              <a:t>2</a:t>
            </a:fld>
            <a:endParaRPr lang="nl-BE" dirty="0"/>
          </a:p>
        </p:txBody>
      </p:sp>
      <p:sp>
        <p:nvSpPr>
          <p:cNvPr id="10" name="Rechthoek 9"/>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1. Fabrieksinstellingen terugzetten</a:t>
            </a:r>
          </a:p>
        </p:txBody>
      </p:sp>
      <p:sp>
        <p:nvSpPr>
          <p:cNvPr id="2" name="Rechthoek 1">
            <a:extLst>
              <a:ext uri="{FF2B5EF4-FFF2-40B4-BE49-F238E27FC236}">
                <a16:creationId xmlns:a16="http://schemas.microsoft.com/office/drawing/2014/main" id="{2C47BE5F-1064-0AB4-DF71-757256FFE5C5}"/>
              </a:ext>
            </a:extLst>
          </p:cNvPr>
          <p:cNvSpPr/>
          <p:nvPr/>
        </p:nvSpPr>
        <p:spPr>
          <a:xfrm>
            <a:off x="2019300" y="1291538"/>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
        <p:nvSpPr>
          <p:cNvPr id="4" name="Rechthoek 3">
            <a:extLst>
              <a:ext uri="{FF2B5EF4-FFF2-40B4-BE49-F238E27FC236}">
                <a16:creationId xmlns:a16="http://schemas.microsoft.com/office/drawing/2014/main" id="{4410A1AD-D6A4-D349-B3F9-6917C6D0B5C5}"/>
              </a:ext>
            </a:extLst>
          </p:cNvPr>
          <p:cNvSpPr/>
          <p:nvPr/>
        </p:nvSpPr>
        <p:spPr>
          <a:xfrm>
            <a:off x="2019300" y="2383051"/>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spTree>
    <p:extLst>
      <p:ext uri="{BB962C8B-B14F-4D97-AF65-F5344CB8AC3E}">
        <p14:creationId xmlns:p14="http://schemas.microsoft.com/office/powerpoint/2010/main" val="23471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9986A-2FFC-8C4D-1C70-F1A6F5024118}"/>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C6954C90-9243-B044-5434-02FD32BA6972}"/>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2A979C6D-7D1A-F103-B1C8-E3EBDD47F8BB}"/>
              </a:ext>
            </a:extLst>
          </p:cNvPr>
          <p:cNvSpPr>
            <a:spLocks noGrp="1"/>
          </p:cNvSpPr>
          <p:nvPr>
            <p:ph type="sldNum" sz="quarter" idx="4"/>
          </p:nvPr>
        </p:nvSpPr>
        <p:spPr/>
        <p:txBody>
          <a:bodyPr/>
          <a:lstStyle/>
          <a:p>
            <a:fld id="{488C8672-CA28-4FB0-BA1B-D11D790EBBC7}" type="slidenum">
              <a:rPr lang="nl-BE" smtClean="0"/>
              <a:pPr/>
              <a:t>20</a:t>
            </a:fld>
            <a:endParaRPr lang="nl-BE" dirty="0"/>
          </a:p>
        </p:txBody>
      </p:sp>
      <p:sp>
        <p:nvSpPr>
          <p:cNvPr id="3" name="Rechthoek 2">
            <a:extLst>
              <a:ext uri="{FF2B5EF4-FFF2-40B4-BE49-F238E27FC236}">
                <a16:creationId xmlns:a16="http://schemas.microsoft.com/office/drawing/2014/main" id="{282EA3CD-24C4-0717-AAF9-B66049407A8C}"/>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pic>
        <p:nvPicPr>
          <p:cNvPr id="4" name="Afbeelding 3" descr="Afbeelding met verbruiksartikelen voor kantoor, gadget, Elektronisch apparaat, Kantoorinstrument&#10;&#10;Automatisch gegenereerde beschrijving">
            <a:extLst>
              <a:ext uri="{FF2B5EF4-FFF2-40B4-BE49-F238E27FC236}">
                <a16:creationId xmlns:a16="http://schemas.microsoft.com/office/drawing/2014/main" id="{AE1B90A9-5CDB-1AE0-DCF8-09819BDB97E4}"/>
              </a:ext>
            </a:extLst>
          </p:cNvPr>
          <p:cNvPicPr>
            <a:picLocks noChangeAspect="1"/>
          </p:cNvPicPr>
          <p:nvPr/>
        </p:nvPicPr>
        <p:blipFill>
          <a:blip r:embed="rId3" cstate="print">
            <a:extLst>
              <a:ext uri="{28A0092B-C50C-407E-A947-70E740481C1C}">
                <a14:useLocalDpi xmlns:a14="http://schemas.microsoft.com/office/drawing/2010/main" val="0"/>
              </a:ext>
            </a:extLst>
          </a:blip>
          <a:srcRect t="12612" b="17297"/>
          <a:stretch/>
        </p:blipFill>
        <p:spPr>
          <a:xfrm>
            <a:off x="2019300" y="1309815"/>
            <a:ext cx="9925049" cy="5217358"/>
          </a:xfrm>
          <a:prstGeom prst="rect">
            <a:avLst/>
          </a:prstGeom>
        </p:spPr>
      </p:pic>
    </p:spTree>
    <p:extLst>
      <p:ext uri="{BB962C8B-B14F-4D97-AF65-F5344CB8AC3E}">
        <p14:creationId xmlns:p14="http://schemas.microsoft.com/office/powerpoint/2010/main" val="106468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EAC84-5E68-2C9B-0184-88E951F06628}"/>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35E9C8C2-A808-C86E-12CB-904F87B6952E}"/>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C5DC4B29-B1F7-7F26-5196-B031AD6844BB}"/>
              </a:ext>
            </a:extLst>
          </p:cNvPr>
          <p:cNvSpPr>
            <a:spLocks noGrp="1"/>
          </p:cNvSpPr>
          <p:nvPr>
            <p:ph type="sldNum" sz="quarter" idx="4"/>
          </p:nvPr>
        </p:nvSpPr>
        <p:spPr/>
        <p:txBody>
          <a:bodyPr/>
          <a:lstStyle/>
          <a:p>
            <a:fld id="{488C8672-CA28-4FB0-BA1B-D11D790EBBC7}" type="slidenum">
              <a:rPr lang="nl-BE" smtClean="0"/>
              <a:pPr/>
              <a:t>21</a:t>
            </a:fld>
            <a:endParaRPr lang="nl-BE" dirty="0"/>
          </a:p>
        </p:txBody>
      </p:sp>
      <p:sp>
        <p:nvSpPr>
          <p:cNvPr id="3" name="Rechthoek 2">
            <a:extLst>
              <a:ext uri="{FF2B5EF4-FFF2-40B4-BE49-F238E27FC236}">
                <a16:creationId xmlns:a16="http://schemas.microsoft.com/office/drawing/2014/main" id="{A899C8EB-F494-A816-CD55-BF43431595C5}"/>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pic>
        <p:nvPicPr>
          <p:cNvPr id="10" name="Afbeelding 9" descr="Afbeelding met schermopname, multimedia, elektronica, software&#10;&#10;Automatisch gegenereerde beschrijving">
            <a:extLst>
              <a:ext uri="{FF2B5EF4-FFF2-40B4-BE49-F238E27FC236}">
                <a16:creationId xmlns:a16="http://schemas.microsoft.com/office/drawing/2014/main" id="{1240BC9F-0A59-E599-2B30-F67E429BD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1271122"/>
            <a:ext cx="9925050" cy="5462701"/>
          </a:xfrm>
          <a:prstGeom prst="rect">
            <a:avLst/>
          </a:prstGeom>
        </p:spPr>
      </p:pic>
      <p:sp>
        <p:nvSpPr>
          <p:cNvPr id="11" name="Tekstballon: rechthoek 10">
            <a:extLst>
              <a:ext uri="{FF2B5EF4-FFF2-40B4-BE49-F238E27FC236}">
                <a16:creationId xmlns:a16="http://schemas.microsoft.com/office/drawing/2014/main" id="{DE27AE38-ADA4-2B03-0B9E-306590F340D7}"/>
              </a:ext>
            </a:extLst>
          </p:cNvPr>
          <p:cNvSpPr/>
          <p:nvPr/>
        </p:nvSpPr>
        <p:spPr>
          <a:xfrm>
            <a:off x="4207437" y="2608828"/>
            <a:ext cx="2286372" cy="956493"/>
          </a:xfrm>
          <a:prstGeom prst="wedgeRectCallout">
            <a:avLst>
              <a:gd name="adj1" fmla="val -52074"/>
              <a:gd name="adj2" fmla="val -1278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panose="00000506000000000000" pitchFamily="2" charset="0"/>
              </a:rPr>
              <a:t>Standaard IP-adres</a:t>
            </a:r>
            <a:br>
              <a:rPr lang="nl-BE" sz="2400" dirty="0">
                <a:latin typeface="Barlow Condensed" panose="00000506000000000000" pitchFamily="2" charset="0"/>
              </a:rPr>
            </a:br>
            <a:r>
              <a:rPr lang="nl-BE" sz="2400" dirty="0">
                <a:latin typeface="Barlow Condensed" panose="00000506000000000000" pitchFamily="2" charset="0"/>
              </a:rPr>
              <a:t>van de switch</a:t>
            </a:r>
          </a:p>
        </p:txBody>
      </p:sp>
    </p:spTree>
    <p:extLst>
      <p:ext uri="{BB962C8B-B14F-4D97-AF65-F5344CB8AC3E}">
        <p14:creationId xmlns:p14="http://schemas.microsoft.com/office/powerpoint/2010/main" val="36835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6622E-13CA-A816-CC2D-67CDFDB6E02A}"/>
            </a:ext>
          </a:extLst>
        </p:cNvPr>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7EB434D2-900D-EE5D-5BE2-40EF80B4803C}"/>
              </a:ext>
            </a:extLst>
          </p:cNvPr>
          <p:cNvCxnSpPr>
            <a:cxnSpLocks/>
          </p:cNvCxnSpPr>
          <p:nvPr/>
        </p:nvCxnSpPr>
        <p:spPr>
          <a:xfrm>
            <a:off x="6884521" y="2222593"/>
            <a:ext cx="0" cy="112486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 name="Rechte verbindingslijn 13">
            <a:extLst>
              <a:ext uri="{FF2B5EF4-FFF2-40B4-BE49-F238E27FC236}">
                <a16:creationId xmlns:a16="http://schemas.microsoft.com/office/drawing/2014/main" id="{8CB7107F-67F4-8EC4-2711-9AB1FE894B1B}"/>
              </a:ext>
            </a:extLst>
          </p:cNvPr>
          <p:cNvCxnSpPr>
            <a:cxnSpLocks/>
          </p:cNvCxnSpPr>
          <p:nvPr/>
        </p:nvCxnSpPr>
        <p:spPr>
          <a:xfrm>
            <a:off x="6884521" y="3583168"/>
            <a:ext cx="0" cy="851777"/>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7" name="Rechte verbindingslijn 6">
            <a:extLst>
              <a:ext uri="{FF2B5EF4-FFF2-40B4-BE49-F238E27FC236}">
                <a16:creationId xmlns:a16="http://schemas.microsoft.com/office/drawing/2014/main" id="{23566999-97FD-AF6C-0932-EABE5B7C2AD6}"/>
              </a:ext>
            </a:extLst>
          </p:cNvPr>
          <p:cNvCxnSpPr/>
          <p:nvPr/>
        </p:nvCxnSpPr>
        <p:spPr>
          <a:xfrm>
            <a:off x="4838379" y="4725512"/>
            <a:ext cx="1257022"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8" name="Rechte verbindingslijn 7">
            <a:extLst>
              <a:ext uri="{FF2B5EF4-FFF2-40B4-BE49-F238E27FC236}">
                <a16:creationId xmlns:a16="http://schemas.microsoft.com/office/drawing/2014/main" id="{3E212E3F-B8E6-8D0A-3333-270CE71394A7}"/>
              </a:ext>
            </a:extLst>
          </p:cNvPr>
          <p:cNvCxnSpPr/>
          <p:nvPr/>
        </p:nvCxnSpPr>
        <p:spPr>
          <a:xfrm>
            <a:off x="7827421" y="4725512"/>
            <a:ext cx="1257022"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5" name="Tekstvak 4">
            <a:extLst>
              <a:ext uri="{FF2B5EF4-FFF2-40B4-BE49-F238E27FC236}">
                <a16:creationId xmlns:a16="http://schemas.microsoft.com/office/drawing/2014/main" id="{B562CD8E-BDD0-BF90-C3F7-9A42D0B18E4A}"/>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164DE5D2-05DD-0F95-77DE-2B17EBF4CA5C}"/>
              </a:ext>
            </a:extLst>
          </p:cNvPr>
          <p:cNvSpPr>
            <a:spLocks noGrp="1"/>
          </p:cNvSpPr>
          <p:nvPr>
            <p:ph type="sldNum" sz="quarter" idx="4"/>
          </p:nvPr>
        </p:nvSpPr>
        <p:spPr/>
        <p:txBody>
          <a:bodyPr/>
          <a:lstStyle/>
          <a:p>
            <a:fld id="{488C8672-CA28-4FB0-BA1B-D11D790EBBC7}" type="slidenum">
              <a:rPr lang="nl-BE" smtClean="0"/>
              <a:pPr/>
              <a:t>22</a:t>
            </a:fld>
            <a:endParaRPr lang="nl-BE" dirty="0"/>
          </a:p>
        </p:txBody>
      </p:sp>
      <p:pic>
        <p:nvPicPr>
          <p:cNvPr id="1026" name="Picture 2" descr="AI generated laptop blank screen png isolated on transparent background  35875526 PNG">
            <a:extLst>
              <a:ext uri="{FF2B5EF4-FFF2-40B4-BE49-F238E27FC236}">
                <a16:creationId xmlns:a16="http://schemas.microsoft.com/office/drawing/2014/main" id="{849D5E29-76EE-21CB-1CBA-F6C8B3255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911" y="2604705"/>
            <a:ext cx="3210411" cy="32104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I generated laptop blank screen png isolated on transparent background  35875526 PNG">
            <a:extLst>
              <a:ext uri="{FF2B5EF4-FFF2-40B4-BE49-F238E27FC236}">
                <a16:creationId xmlns:a16="http://schemas.microsoft.com/office/drawing/2014/main" id="{E85A8EBE-A884-44E0-A3A5-BD714FAAC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901" y="2604704"/>
            <a:ext cx="3210411" cy="3210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 Ports D Link DES-1024D 24-Port Network Switch, LAN Capable, Black And  White at ₹ 6990 in New Delhi">
            <a:extLst>
              <a:ext uri="{FF2B5EF4-FFF2-40B4-BE49-F238E27FC236}">
                <a16:creationId xmlns:a16="http://schemas.microsoft.com/office/drawing/2014/main" id="{B8BBD90B-7EB7-032D-95AA-AC85498BDD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13" b="28926"/>
          <a:stretch/>
        </p:blipFill>
        <p:spPr bwMode="auto">
          <a:xfrm>
            <a:off x="5776364" y="4317117"/>
            <a:ext cx="2295234" cy="740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6C0C39-10A2-28A7-E17A-7F88063112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5693" y="3583168"/>
            <a:ext cx="994546" cy="1090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xmox Virtual Environment (VE) Basic - 2 years subscription for 1xCPU -  Business Edition">
            <a:extLst>
              <a:ext uri="{FF2B5EF4-FFF2-40B4-BE49-F238E27FC236}">
                <a16:creationId xmlns:a16="http://schemas.microsoft.com/office/drawing/2014/main" id="{46C07F29-A042-96DF-63A4-B5C0B7FAC4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189" y="3422671"/>
            <a:ext cx="1358148" cy="13581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0942CA00-0F7C-EE72-DFD6-1616DDC4F817}"/>
              </a:ext>
            </a:extLst>
          </p:cNvPr>
          <p:cNvSpPr txBox="1"/>
          <p:nvPr/>
        </p:nvSpPr>
        <p:spPr>
          <a:xfrm>
            <a:off x="2996230" y="5491949"/>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192.168.*.2</a:t>
            </a:r>
          </a:p>
        </p:txBody>
      </p:sp>
      <p:sp>
        <p:nvSpPr>
          <p:cNvPr id="11" name="Tekstvak 10">
            <a:extLst>
              <a:ext uri="{FF2B5EF4-FFF2-40B4-BE49-F238E27FC236}">
                <a16:creationId xmlns:a16="http://schemas.microsoft.com/office/drawing/2014/main" id="{44DBC4EA-9370-A404-85AD-EE6AB0192AE1}"/>
              </a:ext>
            </a:extLst>
          </p:cNvPr>
          <p:cNvSpPr txBox="1"/>
          <p:nvPr/>
        </p:nvSpPr>
        <p:spPr>
          <a:xfrm>
            <a:off x="6095401" y="5491948"/>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192.168.*.4</a:t>
            </a:r>
          </a:p>
        </p:txBody>
      </p:sp>
      <p:sp>
        <p:nvSpPr>
          <p:cNvPr id="12" name="Tekstvak 11">
            <a:extLst>
              <a:ext uri="{FF2B5EF4-FFF2-40B4-BE49-F238E27FC236}">
                <a16:creationId xmlns:a16="http://schemas.microsoft.com/office/drawing/2014/main" id="{E5947735-C656-612B-D18B-8B8198764868}"/>
              </a:ext>
            </a:extLst>
          </p:cNvPr>
          <p:cNvSpPr txBox="1"/>
          <p:nvPr/>
        </p:nvSpPr>
        <p:spPr>
          <a:xfrm>
            <a:off x="9304913" y="5491947"/>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192.168.*.5</a:t>
            </a:r>
          </a:p>
        </p:txBody>
      </p:sp>
      <p:pic>
        <p:nvPicPr>
          <p:cNvPr id="13" name="Afbeelding 12">
            <a:extLst>
              <a:ext uri="{FF2B5EF4-FFF2-40B4-BE49-F238E27FC236}">
                <a16:creationId xmlns:a16="http://schemas.microsoft.com/office/drawing/2014/main" id="{BEE580A0-EC37-B47F-24BC-A98ADC68E339}"/>
              </a:ext>
            </a:extLst>
          </p:cNvPr>
          <p:cNvPicPr>
            <a:picLocks noChangeAspect="1"/>
          </p:cNvPicPr>
          <p:nvPr/>
        </p:nvPicPr>
        <p:blipFill>
          <a:blip r:embed="rId7"/>
          <a:srcRect t="41715" b="36379"/>
          <a:stretch/>
        </p:blipFill>
        <p:spPr>
          <a:xfrm>
            <a:off x="5409322" y="3209842"/>
            <a:ext cx="2950398" cy="646330"/>
          </a:xfrm>
          <a:prstGeom prst="rect">
            <a:avLst/>
          </a:prstGeom>
        </p:spPr>
      </p:pic>
      <p:sp>
        <p:nvSpPr>
          <p:cNvPr id="17" name="Tekstvak 16">
            <a:extLst>
              <a:ext uri="{FF2B5EF4-FFF2-40B4-BE49-F238E27FC236}">
                <a16:creationId xmlns:a16="http://schemas.microsoft.com/office/drawing/2014/main" id="{E333362D-E861-3318-6C78-FDDD1BF56F9E}"/>
              </a:ext>
            </a:extLst>
          </p:cNvPr>
          <p:cNvSpPr txBox="1"/>
          <p:nvPr/>
        </p:nvSpPr>
        <p:spPr>
          <a:xfrm>
            <a:off x="6960397" y="2688569"/>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192.168.*.1</a:t>
            </a:r>
          </a:p>
        </p:txBody>
      </p:sp>
      <p:pic>
        <p:nvPicPr>
          <p:cNvPr id="1040" name="Picture 16" descr="Clouds - Free weather icons">
            <a:extLst>
              <a:ext uri="{FF2B5EF4-FFF2-40B4-BE49-F238E27FC236}">
                <a16:creationId xmlns:a16="http://schemas.microsoft.com/office/drawing/2014/main" id="{08B1C4B9-46D5-02DC-D009-91841C5125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5978" y="884255"/>
            <a:ext cx="1797086" cy="1797086"/>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a:extLst>
              <a:ext uri="{FF2B5EF4-FFF2-40B4-BE49-F238E27FC236}">
                <a16:creationId xmlns:a16="http://schemas.microsoft.com/office/drawing/2014/main" id="{28C6E125-3249-6DD4-580A-87841B8BDEF7}"/>
              </a:ext>
            </a:extLst>
          </p:cNvPr>
          <p:cNvSpPr/>
          <p:nvPr/>
        </p:nvSpPr>
        <p:spPr>
          <a:xfrm>
            <a:off x="2887781" y="2898473"/>
            <a:ext cx="1902272" cy="128149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42" name="Picture 18" descr="Ubuntu Server Virtual Machine images for VMware and VirtualBox">
            <a:extLst>
              <a:ext uri="{FF2B5EF4-FFF2-40B4-BE49-F238E27FC236}">
                <a16:creationId xmlns:a16="http://schemas.microsoft.com/office/drawing/2014/main" id="{E449F9F0-0023-1D25-B342-5BD083EF80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3746" y="2958036"/>
            <a:ext cx="850341" cy="114370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743B029-C16A-2711-6C1E-237ED8B9312C}"/>
              </a:ext>
            </a:extLst>
          </p:cNvPr>
          <p:cNvSpPr txBox="1"/>
          <p:nvPr/>
        </p:nvSpPr>
        <p:spPr>
          <a:xfrm>
            <a:off x="2887781" y="2197842"/>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192.168.*.3</a:t>
            </a:r>
          </a:p>
        </p:txBody>
      </p:sp>
      <p:sp>
        <p:nvSpPr>
          <p:cNvPr id="3" name="Rechthoek 2">
            <a:extLst>
              <a:ext uri="{FF2B5EF4-FFF2-40B4-BE49-F238E27FC236}">
                <a16:creationId xmlns:a16="http://schemas.microsoft.com/office/drawing/2014/main" id="{DF58CAD0-46F6-D880-E7C8-F8B9E390C8B7}"/>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sp>
        <p:nvSpPr>
          <p:cNvPr id="4" name="Ovaal 3">
            <a:extLst>
              <a:ext uri="{FF2B5EF4-FFF2-40B4-BE49-F238E27FC236}">
                <a16:creationId xmlns:a16="http://schemas.microsoft.com/office/drawing/2014/main" id="{02CE20F2-B59A-9156-B7A2-BD38A9993BA9}"/>
              </a:ext>
            </a:extLst>
          </p:cNvPr>
          <p:cNvSpPr/>
          <p:nvPr/>
        </p:nvSpPr>
        <p:spPr>
          <a:xfrm>
            <a:off x="6461160" y="2354886"/>
            <a:ext cx="2583356" cy="1301517"/>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6333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par>
                                <p:cTn id="17" presetID="10"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animEffect transition="in" filter="fade">
                                      <p:cBhvr>
                                        <p:cTn id="19" dur="500"/>
                                        <p:tgtEl>
                                          <p:spTgt spid="1040"/>
                                        </p:tgtEl>
                                      </p:cBhvr>
                                    </p:animEffect>
                                  </p:childTnLst>
                                </p:cTn>
                              </p:par>
                              <p:par>
                                <p:cTn id="20" presetID="10" presetClass="entr" presetSubtype="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fade">
                                      <p:cBhvr>
                                        <p:cTn id="22" dur="500"/>
                                        <p:tgtEl>
                                          <p:spTgt spid="1034"/>
                                        </p:tgtEl>
                                      </p:cBhvr>
                                    </p:animEffect>
                                  </p:childTnLst>
                                </p:cTn>
                              </p:par>
                              <p:par>
                                <p:cTn id="23" presetID="10"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par>
                                <p:cTn id="26" presetID="2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2"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22" presetClass="entr" presetSubtype="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1042"/>
                                        </p:tgtEl>
                                        <p:attrNameLst>
                                          <p:attrName>style.visibility</p:attrName>
                                        </p:attrNameLst>
                                      </p:cBhvr>
                                      <p:to>
                                        <p:strVal val="visible"/>
                                      </p:to>
                                    </p:set>
                                    <p:animEffect transition="in" filter="fade">
                                      <p:cBhvr>
                                        <p:cTn id="55" dur="500"/>
                                        <p:tgtEl>
                                          <p:spTgt spid="10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7" grpId="0"/>
      <p:bldP spid="21" grpId="0" animBg="1"/>
      <p:bldP spid="2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0FAFA-4828-3C2E-A8DE-80D3CCF7A132}"/>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4D15DB58-2A1E-05BB-6D21-5876C06A3ED1}"/>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BA778DBA-B1BE-EC49-0CF5-C957B8B428FB}"/>
              </a:ext>
            </a:extLst>
          </p:cNvPr>
          <p:cNvSpPr>
            <a:spLocks noGrp="1"/>
          </p:cNvSpPr>
          <p:nvPr>
            <p:ph type="sldNum" sz="quarter" idx="4"/>
          </p:nvPr>
        </p:nvSpPr>
        <p:spPr/>
        <p:txBody>
          <a:bodyPr/>
          <a:lstStyle/>
          <a:p>
            <a:fld id="{488C8672-CA28-4FB0-BA1B-D11D790EBBC7}" type="slidenum">
              <a:rPr lang="nl-BE" smtClean="0"/>
              <a:pPr/>
              <a:t>23</a:t>
            </a:fld>
            <a:endParaRPr lang="nl-BE" dirty="0"/>
          </a:p>
        </p:txBody>
      </p:sp>
      <p:sp>
        <p:nvSpPr>
          <p:cNvPr id="3" name="Rechthoek 2">
            <a:extLst>
              <a:ext uri="{FF2B5EF4-FFF2-40B4-BE49-F238E27FC236}">
                <a16:creationId xmlns:a16="http://schemas.microsoft.com/office/drawing/2014/main" id="{3BA7E55B-39EB-B1FB-37C5-7C7D0AACFD6F}"/>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sp>
        <p:nvSpPr>
          <p:cNvPr id="2" name="Rechthoek 1">
            <a:extLst>
              <a:ext uri="{FF2B5EF4-FFF2-40B4-BE49-F238E27FC236}">
                <a16:creationId xmlns:a16="http://schemas.microsoft.com/office/drawing/2014/main" id="{9942A50F-6C94-7E85-CA10-813A14922A76}"/>
              </a:ext>
            </a:extLst>
          </p:cNvPr>
          <p:cNvSpPr/>
          <p:nvPr/>
        </p:nvSpPr>
        <p:spPr>
          <a:xfrm>
            <a:off x="2476222" y="1291538"/>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Wijzig het IP-adres naar 192.168.*.1</a:t>
            </a:r>
          </a:p>
        </p:txBody>
      </p:sp>
      <p:sp>
        <p:nvSpPr>
          <p:cNvPr id="4" name="Rechthoek 3">
            <a:extLst>
              <a:ext uri="{FF2B5EF4-FFF2-40B4-BE49-F238E27FC236}">
                <a16:creationId xmlns:a16="http://schemas.microsoft.com/office/drawing/2014/main" id="{D7905F0A-AACB-CA2F-DF30-2033689920F3}"/>
              </a:ext>
            </a:extLst>
          </p:cNvPr>
          <p:cNvSpPr/>
          <p:nvPr/>
        </p:nvSpPr>
        <p:spPr>
          <a:xfrm>
            <a:off x="3951276" y="2505176"/>
            <a:ext cx="6467544" cy="1179122"/>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latin typeface="Barlow Condensed Medium" panose="00000606000000000000" pitchFamily="2" charset="0"/>
              </a:rPr>
              <a:t>Waarom verlies je de verbinding met de router?</a:t>
            </a:r>
          </a:p>
        </p:txBody>
      </p:sp>
      <p:sp>
        <p:nvSpPr>
          <p:cNvPr id="7" name="Rechthoek 6">
            <a:extLst>
              <a:ext uri="{FF2B5EF4-FFF2-40B4-BE49-F238E27FC236}">
                <a16:creationId xmlns:a16="http://schemas.microsoft.com/office/drawing/2014/main" id="{9B5D294A-8D55-DF84-5708-9DD2BF3668D7}"/>
              </a:ext>
            </a:extLst>
          </p:cNvPr>
          <p:cNvSpPr/>
          <p:nvPr/>
        </p:nvSpPr>
        <p:spPr>
          <a:xfrm>
            <a:off x="3951276" y="4546446"/>
            <a:ext cx="6467544" cy="1179122"/>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dirty="0">
                <a:latin typeface="Barlow Condensed Medium" panose="00000606000000000000" pitchFamily="2" charset="0"/>
              </a:rPr>
              <a:t>Hoe los je dat probleem op?</a:t>
            </a:r>
          </a:p>
        </p:txBody>
      </p:sp>
      <p:sp>
        <p:nvSpPr>
          <p:cNvPr id="8" name="Pijl: rechts 7">
            <a:extLst>
              <a:ext uri="{FF2B5EF4-FFF2-40B4-BE49-F238E27FC236}">
                <a16:creationId xmlns:a16="http://schemas.microsoft.com/office/drawing/2014/main" id="{C9789B81-3BED-20F3-FF23-514D96CF28DD}"/>
              </a:ext>
            </a:extLst>
          </p:cNvPr>
          <p:cNvSpPr/>
          <p:nvPr/>
        </p:nvSpPr>
        <p:spPr>
          <a:xfrm rot="5400000">
            <a:off x="6638406" y="3896856"/>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9523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A3FCD-36B4-A3C7-FCB9-560357302327}"/>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4E0CCD50-2411-9590-3AE9-4BE648F38724}"/>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A123EA5C-23BD-5F42-4D97-03151F04F908}"/>
              </a:ext>
            </a:extLst>
          </p:cNvPr>
          <p:cNvSpPr>
            <a:spLocks noGrp="1"/>
          </p:cNvSpPr>
          <p:nvPr>
            <p:ph type="sldNum" sz="quarter" idx="4"/>
          </p:nvPr>
        </p:nvSpPr>
        <p:spPr/>
        <p:txBody>
          <a:bodyPr/>
          <a:lstStyle/>
          <a:p>
            <a:fld id="{488C8672-CA28-4FB0-BA1B-D11D790EBBC7}" type="slidenum">
              <a:rPr lang="nl-BE" smtClean="0"/>
              <a:pPr/>
              <a:t>24</a:t>
            </a:fld>
            <a:endParaRPr lang="nl-BE" dirty="0"/>
          </a:p>
        </p:txBody>
      </p:sp>
      <p:sp>
        <p:nvSpPr>
          <p:cNvPr id="3" name="Rechthoek 2">
            <a:extLst>
              <a:ext uri="{FF2B5EF4-FFF2-40B4-BE49-F238E27FC236}">
                <a16:creationId xmlns:a16="http://schemas.microsoft.com/office/drawing/2014/main" id="{53805082-14F9-902F-0D6A-520470AE92B6}"/>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3. Configuratie router</a:t>
            </a:r>
          </a:p>
        </p:txBody>
      </p:sp>
      <p:sp>
        <p:nvSpPr>
          <p:cNvPr id="2" name="Rechthoek 1">
            <a:extLst>
              <a:ext uri="{FF2B5EF4-FFF2-40B4-BE49-F238E27FC236}">
                <a16:creationId xmlns:a16="http://schemas.microsoft.com/office/drawing/2014/main" id="{B2589344-0CA2-48B2-A0D3-58CCE7E7AE54}"/>
              </a:ext>
            </a:extLst>
          </p:cNvPr>
          <p:cNvSpPr/>
          <p:nvPr/>
        </p:nvSpPr>
        <p:spPr>
          <a:xfrm>
            <a:off x="2476222" y="1291538"/>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Wijzig de naam van de router naar “router-&lt;jouwnaam&gt;”</a:t>
            </a:r>
          </a:p>
        </p:txBody>
      </p:sp>
      <p:sp>
        <p:nvSpPr>
          <p:cNvPr id="9" name="Rechthoek 8">
            <a:extLst>
              <a:ext uri="{FF2B5EF4-FFF2-40B4-BE49-F238E27FC236}">
                <a16:creationId xmlns:a16="http://schemas.microsoft.com/office/drawing/2014/main" id="{2500AD83-9B6B-4518-2D7D-76321D97ACA7}"/>
              </a:ext>
            </a:extLst>
          </p:cNvPr>
          <p:cNvSpPr/>
          <p:nvPr/>
        </p:nvSpPr>
        <p:spPr>
          <a:xfrm>
            <a:off x="2476222" y="2038867"/>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Wijzig het wachtwoord naar “leerling”</a:t>
            </a:r>
          </a:p>
        </p:txBody>
      </p:sp>
      <p:sp>
        <p:nvSpPr>
          <p:cNvPr id="10" name="Rechthoek 9">
            <a:extLst>
              <a:ext uri="{FF2B5EF4-FFF2-40B4-BE49-F238E27FC236}">
                <a16:creationId xmlns:a16="http://schemas.microsoft.com/office/drawing/2014/main" id="{BDFCDF0D-B1B9-AEA1-F525-43FFCFEF2A54}"/>
              </a:ext>
            </a:extLst>
          </p:cNvPr>
          <p:cNvSpPr/>
          <p:nvPr/>
        </p:nvSpPr>
        <p:spPr>
          <a:xfrm>
            <a:off x="2476222" y="2776805"/>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Stel de datum en de tijd correct in</a:t>
            </a:r>
          </a:p>
        </p:txBody>
      </p:sp>
      <p:sp>
        <p:nvSpPr>
          <p:cNvPr id="11" name="Rechthoek 10">
            <a:extLst>
              <a:ext uri="{FF2B5EF4-FFF2-40B4-BE49-F238E27FC236}">
                <a16:creationId xmlns:a16="http://schemas.microsoft.com/office/drawing/2014/main" id="{EB08CDDD-79A9-FE7A-3B8F-B99F89E2590D}"/>
              </a:ext>
            </a:extLst>
          </p:cNvPr>
          <p:cNvSpPr/>
          <p:nvPr/>
        </p:nvSpPr>
        <p:spPr>
          <a:xfrm>
            <a:off x="2476222" y="3524134"/>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Wijzig de SSID van een draadloze router naar “wifi-&lt;jouwnaam&gt;”</a:t>
            </a:r>
          </a:p>
        </p:txBody>
      </p:sp>
      <p:sp>
        <p:nvSpPr>
          <p:cNvPr id="12" name="Rechthoek 11">
            <a:extLst>
              <a:ext uri="{FF2B5EF4-FFF2-40B4-BE49-F238E27FC236}">
                <a16:creationId xmlns:a16="http://schemas.microsoft.com/office/drawing/2014/main" id="{13424A4C-88EA-6124-5CA7-5AA30B63FDED}"/>
              </a:ext>
            </a:extLst>
          </p:cNvPr>
          <p:cNvSpPr/>
          <p:nvPr/>
        </p:nvSpPr>
        <p:spPr>
          <a:xfrm>
            <a:off x="2476222" y="5825557"/>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Zorg dat alle instellingen definitief bewaard worden in de router</a:t>
            </a:r>
          </a:p>
        </p:txBody>
      </p:sp>
      <p:sp>
        <p:nvSpPr>
          <p:cNvPr id="4" name="Rechthoek 3">
            <a:extLst>
              <a:ext uri="{FF2B5EF4-FFF2-40B4-BE49-F238E27FC236}">
                <a16:creationId xmlns:a16="http://schemas.microsoft.com/office/drawing/2014/main" id="{5E5A5C21-41CD-A391-397A-1F02894564F0}"/>
              </a:ext>
            </a:extLst>
          </p:cNvPr>
          <p:cNvSpPr/>
          <p:nvPr/>
        </p:nvSpPr>
        <p:spPr>
          <a:xfrm>
            <a:off x="2476222" y="4291275"/>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Stel de best beschikbare WPA-beveiliging in</a:t>
            </a:r>
          </a:p>
        </p:txBody>
      </p:sp>
      <p:sp>
        <p:nvSpPr>
          <p:cNvPr id="7" name="Rechthoek 6">
            <a:extLst>
              <a:ext uri="{FF2B5EF4-FFF2-40B4-BE49-F238E27FC236}">
                <a16:creationId xmlns:a16="http://schemas.microsoft.com/office/drawing/2014/main" id="{25C128A6-D0B6-CC53-7BDC-BB4E7A895E95}"/>
              </a:ext>
            </a:extLst>
          </p:cNvPr>
          <p:cNvSpPr/>
          <p:nvPr/>
        </p:nvSpPr>
        <p:spPr>
          <a:xfrm>
            <a:off x="2476222" y="5058416"/>
            <a:ext cx="9468128" cy="617355"/>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800" dirty="0">
                <a:latin typeface="Barlow Condensed Medium" panose="00000606000000000000" pitchFamily="2" charset="0"/>
              </a:rPr>
              <a:t>Stel het kanaal in volgens de instructies van je leerkracht</a:t>
            </a:r>
          </a:p>
        </p:txBody>
      </p:sp>
    </p:spTree>
    <p:extLst>
      <p:ext uri="{BB962C8B-B14F-4D97-AF65-F5344CB8AC3E}">
        <p14:creationId xmlns:p14="http://schemas.microsoft.com/office/powerpoint/2010/main" val="25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488C8672-CA28-4FB0-BA1B-D11D790EBBC7}" type="slidenum">
              <a:rPr lang="nl-BE" smtClean="0"/>
              <a:pPr/>
              <a:t>25</a:t>
            </a:fld>
            <a:endParaRPr lang="nl-BE" dirty="0"/>
          </a:p>
        </p:txBody>
      </p:sp>
      <p:sp>
        <p:nvSpPr>
          <p:cNvPr id="3" name="Rechthoek 2"/>
          <p:cNvSpPr/>
          <p:nvPr/>
        </p:nvSpPr>
        <p:spPr>
          <a:xfrm>
            <a:off x="2019300" y="161924"/>
            <a:ext cx="10039350" cy="1323976"/>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6000" dirty="0">
                <a:latin typeface="Barlow Condensed Medium" panose="00000606000000000000" pitchFamily="2" charset="0"/>
              </a:rPr>
              <a:t>Sleutelboek Computernetwerken 3.0</a:t>
            </a:r>
          </a:p>
        </p:txBody>
      </p:sp>
      <p:sp>
        <p:nvSpPr>
          <p:cNvPr id="5" name="Rechthoek 4">
            <a:hlinkClick r:id="" action="ppaction://hlinkshowjump?jump=endshow"/>
          </p:cNvPr>
          <p:cNvSpPr/>
          <p:nvPr/>
        </p:nvSpPr>
        <p:spPr>
          <a:xfrm>
            <a:off x="2019300" y="5543549"/>
            <a:ext cx="6248400" cy="1190273"/>
          </a:xfrm>
          <a:prstGeom prst="rect">
            <a:avLst/>
          </a:prstGeom>
          <a:solidFill>
            <a:srgbClr val="1B2F4D"/>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latin typeface="Barlow Condensed Medium" panose="00000606000000000000" pitchFamily="2" charset="0"/>
              </a:rPr>
              <a:t>Klik hier om de presentatie af te sluiten</a:t>
            </a:r>
          </a:p>
        </p:txBody>
      </p:sp>
      <p:sp>
        <p:nvSpPr>
          <p:cNvPr id="6" name="Tekstvak 5"/>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pic>
        <p:nvPicPr>
          <p:cNvPr id="7" name="Afbeelding 6"/>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543925" y="1710973"/>
            <a:ext cx="3514725" cy="4979194"/>
          </a:xfrm>
          <a:prstGeom prst="rect">
            <a:avLst/>
          </a:prstGeom>
        </p:spPr>
      </p:pic>
    </p:spTree>
    <p:extLst>
      <p:ext uri="{BB962C8B-B14F-4D97-AF65-F5344CB8AC3E}">
        <p14:creationId xmlns:p14="http://schemas.microsoft.com/office/powerpoint/2010/main" val="166564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0790-80C4-BC10-529C-02609CAE6999}"/>
            </a:ext>
          </a:extLst>
        </p:cNvPr>
        <p:cNvGrpSpPr/>
        <p:nvPr/>
      </p:nvGrpSpPr>
      <p:grpSpPr>
        <a:xfrm>
          <a:off x="0" y="0"/>
          <a:ext cx="0" cy="0"/>
          <a:chOff x="0" y="0"/>
          <a:chExt cx="0" cy="0"/>
        </a:xfrm>
      </p:grpSpPr>
      <p:pic>
        <p:nvPicPr>
          <p:cNvPr id="8" name="Afbeelding 7">
            <a:extLst>
              <a:ext uri="{FF2B5EF4-FFF2-40B4-BE49-F238E27FC236}">
                <a16:creationId xmlns:a16="http://schemas.microsoft.com/office/drawing/2014/main" id="{36BB07BA-C493-1182-31F2-5D8AF302A9AE}"/>
              </a:ext>
            </a:extLst>
          </p:cNvPr>
          <p:cNvPicPr>
            <a:picLocks noChangeAspect="1"/>
          </p:cNvPicPr>
          <p:nvPr/>
        </p:nvPicPr>
        <p:blipFill>
          <a:blip r:embed="rId3"/>
          <a:srcRect l="595" t="23" r="727" b="24648"/>
          <a:stretch/>
        </p:blipFill>
        <p:spPr>
          <a:xfrm>
            <a:off x="2019300" y="1291905"/>
            <a:ext cx="9925050" cy="5366070"/>
          </a:xfrm>
          <a:prstGeom prst="rect">
            <a:avLst/>
          </a:prstGeom>
        </p:spPr>
      </p:pic>
      <p:sp>
        <p:nvSpPr>
          <p:cNvPr id="5" name="Tekstvak 4">
            <a:extLst>
              <a:ext uri="{FF2B5EF4-FFF2-40B4-BE49-F238E27FC236}">
                <a16:creationId xmlns:a16="http://schemas.microsoft.com/office/drawing/2014/main" id="{700685FD-4248-1F8D-5CE0-D25E6AB7238F}"/>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804CEF2C-8148-F2A0-1BB8-D6066F02763B}"/>
              </a:ext>
            </a:extLst>
          </p:cNvPr>
          <p:cNvSpPr>
            <a:spLocks noGrp="1"/>
          </p:cNvSpPr>
          <p:nvPr>
            <p:ph type="sldNum" sz="quarter" idx="4"/>
          </p:nvPr>
        </p:nvSpPr>
        <p:spPr/>
        <p:txBody>
          <a:bodyPr/>
          <a:lstStyle/>
          <a:p>
            <a:fld id="{488C8672-CA28-4FB0-BA1B-D11D790EBBC7}" type="slidenum">
              <a:rPr lang="nl-BE" smtClean="0"/>
              <a:pPr/>
              <a:t>3</a:t>
            </a:fld>
            <a:endParaRPr lang="nl-BE" dirty="0"/>
          </a:p>
        </p:txBody>
      </p:sp>
      <p:sp>
        <p:nvSpPr>
          <p:cNvPr id="2" name="Rechthoek 1">
            <a:extLst>
              <a:ext uri="{FF2B5EF4-FFF2-40B4-BE49-F238E27FC236}">
                <a16:creationId xmlns:a16="http://schemas.microsoft.com/office/drawing/2014/main" id="{7E7FB1C5-66D1-002A-C78C-169FA86490E3}"/>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1. Fabrieksinstellingen terugzetten</a:t>
            </a:r>
          </a:p>
        </p:txBody>
      </p:sp>
      <p:sp>
        <p:nvSpPr>
          <p:cNvPr id="7" name="Pijl: rechts 6">
            <a:extLst>
              <a:ext uri="{FF2B5EF4-FFF2-40B4-BE49-F238E27FC236}">
                <a16:creationId xmlns:a16="http://schemas.microsoft.com/office/drawing/2014/main" id="{E1C0B2AA-0AEE-5508-189B-794C74213C3F}"/>
              </a:ext>
            </a:extLst>
          </p:cNvPr>
          <p:cNvSpPr/>
          <p:nvPr/>
        </p:nvSpPr>
        <p:spPr>
          <a:xfrm>
            <a:off x="3334950" y="3646325"/>
            <a:ext cx="836265" cy="87630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2904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FCDA-46B9-433D-144D-861502541A2B}"/>
            </a:ext>
          </a:extLst>
        </p:cNvPr>
        <p:cNvGrpSpPr/>
        <p:nvPr/>
      </p:nvGrpSpPr>
      <p:grpSpPr>
        <a:xfrm>
          <a:off x="0" y="0"/>
          <a:ext cx="0" cy="0"/>
          <a:chOff x="0" y="0"/>
          <a:chExt cx="0" cy="0"/>
        </a:xfrm>
      </p:grpSpPr>
      <p:cxnSp>
        <p:nvCxnSpPr>
          <p:cNvPr id="19" name="Rechte verbindingslijn 18">
            <a:extLst>
              <a:ext uri="{FF2B5EF4-FFF2-40B4-BE49-F238E27FC236}">
                <a16:creationId xmlns:a16="http://schemas.microsoft.com/office/drawing/2014/main" id="{2C155409-CA5B-FA01-0BD9-32AA47F75A75}"/>
              </a:ext>
            </a:extLst>
          </p:cNvPr>
          <p:cNvCxnSpPr>
            <a:cxnSpLocks/>
          </p:cNvCxnSpPr>
          <p:nvPr/>
        </p:nvCxnSpPr>
        <p:spPr>
          <a:xfrm>
            <a:off x="6884521" y="2222593"/>
            <a:ext cx="0" cy="112486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 name="Rechte verbindingslijn 13">
            <a:extLst>
              <a:ext uri="{FF2B5EF4-FFF2-40B4-BE49-F238E27FC236}">
                <a16:creationId xmlns:a16="http://schemas.microsoft.com/office/drawing/2014/main" id="{D201C81D-3B31-8781-4803-D2CF863D1C27}"/>
              </a:ext>
            </a:extLst>
          </p:cNvPr>
          <p:cNvCxnSpPr>
            <a:cxnSpLocks/>
          </p:cNvCxnSpPr>
          <p:nvPr/>
        </p:nvCxnSpPr>
        <p:spPr>
          <a:xfrm>
            <a:off x="6884521" y="3583168"/>
            <a:ext cx="0" cy="851777"/>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7" name="Rechte verbindingslijn 6">
            <a:extLst>
              <a:ext uri="{FF2B5EF4-FFF2-40B4-BE49-F238E27FC236}">
                <a16:creationId xmlns:a16="http://schemas.microsoft.com/office/drawing/2014/main" id="{0B7553A5-A6AB-C962-5793-91D14C458912}"/>
              </a:ext>
            </a:extLst>
          </p:cNvPr>
          <p:cNvCxnSpPr/>
          <p:nvPr/>
        </p:nvCxnSpPr>
        <p:spPr>
          <a:xfrm>
            <a:off x="4838379" y="4725512"/>
            <a:ext cx="1257022"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8" name="Rechte verbindingslijn 7">
            <a:extLst>
              <a:ext uri="{FF2B5EF4-FFF2-40B4-BE49-F238E27FC236}">
                <a16:creationId xmlns:a16="http://schemas.microsoft.com/office/drawing/2014/main" id="{D82E5CA8-7515-8FAB-5174-95A2226E7135}"/>
              </a:ext>
            </a:extLst>
          </p:cNvPr>
          <p:cNvCxnSpPr/>
          <p:nvPr/>
        </p:nvCxnSpPr>
        <p:spPr>
          <a:xfrm>
            <a:off x="7827421" y="4725512"/>
            <a:ext cx="1257022"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5" name="Tekstvak 4">
            <a:extLst>
              <a:ext uri="{FF2B5EF4-FFF2-40B4-BE49-F238E27FC236}">
                <a16:creationId xmlns:a16="http://schemas.microsoft.com/office/drawing/2014/main" id="{45692825-F828-5371-A233-1D3A875454B0}"/>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89B3C3AB-FBB5-B8DD-41E1-CBA011AC2572}"/>
              </a:ext>
            </a:extLst>
          </p:cNvPr>
          <p:cNvSpPr>
            <a:spLocks noGrp="1"/>
          </p:cNvSpPr>
          <p:nvPr>
            <p:ph type="sldNum" sz="quarter" idx="4"/>
          </p:nvPr>
        </p:nvSpPr>
        <p:spPr/>
        <p:txBody>
          <a:bodyPr/>
          <a:lstStyle/>
          <a:p>
            <a:fld id="{488C8672-CA28-4FB0-BA1B-D11D790EBBC7}" type="slidenum">
              <a:rPr lang="nl-BE" smtClean="0"/>
              <a:pPr/>
              <a:t>4</a:t>
            </a:fld>
            <a:endParaRPr lang="nl-BE" dirty="0"/>
          </a:p>
        </p:txBody>
      </p:sp>
      <p:sp>
        <p:nvSpPr>
          <p:cNvPr id="10" name="Rechthoek 9">
            <a:extLst>
              <a:ext uri="{FF2B5EF4-FFF2-40B4-BE49-F238E27FC236}">
                <a16:creationId xmlns:a16="http://schemas.microsoft.com/office/drawing/2014/main" id="{E6E65457-5E98-13DD-11E7-1F5AE35C9D59}"/>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pic>
        <p:nvPicPr>
          <p:cNvPr id="1026" name="Picture 2" descr="AI generated laptop blank screen png isolated on transparent background  35875526 PNG">
            <a:extLst>
              <a:ext uri="{FF2B5EF4-FFF2-40B4-BE49-F238E27FC236}">
                <a16:creationId xmlns:a16="http://schemas.microsoft.com/office/drawing/2014/main" id="{A3769E64-7B4C-DC94-E530-C6D7F54847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911" y="2604705"/>
            <a:ext cx="3210411" cy="32104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I generated laptop blank screen png isolated on transparent background  35875526 PNG">
            <a:extLst>
              <a:ext uri="{FF2B5EF4-FFF2-40B4-BE49-F238E27FC236}">
                <a16:creationId xmlns:a16="http://schemas.microsoft.com/office/drawing/2014/main" id="{4EE774C5-690D-7B26-6405-4FF40ACF2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901" y="2604704"/>
            <a:ext cx="3210411" cy="3210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 Ports D Link DES-1024D 24-Port Network Switch, LAN Capable, Black And  White at ₹ 6990 in New Delhi">
            <a:extLst>
              <a:ext uri="{FF2B5EF4-FFF2-40B4-BE49-F238E27FC236}">
                <a16:creationId xmlns:a16="http://schemas.microsoft.com/office/drawing/2014/main" id="{6EAB4F2C-B604-D737-418D-EF73C4FF47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13" b="28926"/>
          <a:stretch/>
        </p:blipFill>
        <p:spPr bwMode="auto">
          <a:xfrm>
            <a:off x="5776364" y="4317117"/>
            <a:ext cx="2295234" cy="7408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05ADF52-B29C-F0F8-26C7-3059327C34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95693" y="3583168"/>
            <a:ext cx="994546" cy="1090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xmox Virtual Environment (VE) Basic - 2 years subscription for 1xCPU -  Business Edition">
            <a:extLst>
              <a:ext uri="{FF2B5EF4-FFF2-40B4-BE49-F238E27FC236}">
                <a16:creationId xmlns:a16="http://schemas.microsoft.com/office/drawing/2014/main" id="{3EB98354-3B3F-3E1A-9B26-96E526BEAC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3189" y="3422671"/>
            <a:ext cx="1358148" cy="1358148"/>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8F5C441A-E7FC-80B4-2716-F1358E6FB43F}"/>
              </a:ext>
            </a:extLst>
          </p:cNvPr>
          <p:cNvSpPr txBox="1"/>
          <p:nvPr/>
        </p:nvSpPr>
        <p:spPr>
          <a:xfrm>
            <a:off x="2996230" y="5491949"/>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192.168.*.2</a:t>
            </a:r>
          </a:p>
        </p:txBody>
      </p:sp>
      <p:sp>
        <p:nvSpPr>
          <p:cNvPr id="11" name="Tekstvak 10">
            <a:extLst>
              <a:ext uri="{FF2B5EF4-FFF2-40B4-BE49-F238E27FC236}">
                <a16:creationId xmlns:a16="http://schemas.microsoft.com/office/drawing/2014/main" id="{6516BAA4-BB93-BF5E-5093-DEDD745DE2A6}"/>
              </a:ext>
            </a:extLst>
          </p:cNvPr>
          <p:cNvSpPr txBox="1"/>
          <p:nvPr/>
        </p:nvSpPr>
        <p:spPr>
          <a:xfrm>
            <a:off x="6095401" y="5491948"/>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192.168.*.4</a:t>
            </a:r>
          </a:p>
        </p:txBody>
      </p:sp>
      <p:sp>
        <p:nvSpPr>
          <p:cNvPr id="12" name="Tekstvak 11">
            <a:extLst>
              <a:ext uri="{FF2B5EF4-FFF2-40B4-BE49-F238E27FC236}">
                <a16:creationId xmlns:a16="http://schemas.microsoft.com/office/drawing/2014/main" id="{7B380CE6-85C4-49A7-89F2-F138A8416EA7}"/>
              </a:ext>
            </a:extLst>
          </p:cNvPr>
          <p:cNvSpPr txBox="1"/>
          <p:nvPr/>
        </p:nvSpPr>
        <p:spPr>
          <a:xfrm>
            <a:off x="9304913" y="5491947"/>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192.168.*.5</a:t>
            </a:r>
          </a:p>
        </p:txBody>
      </p:sp>
      <p:pic>
        <p:nvPicPr>
          <p:cNvPr id="13" name="Afbeelding 12">
            <a:extLst>
              <a:ext uri="{FF2B5EF4-FFF2-40B4-BE49-F238E27FC236}">
                <a16:creationId xmlns:a16="http://schemas.microsoft.com/office/drawing/2014/main" id="{200859B0-DBD3-D7B9-2BEB-FEBF8DD5A162}"/>
              </a:ext>
            </a:extLst>
          </p:cNvPr>
          <p:cNvPicPr>
            <a:picLocks noChangeAspect="1"/>
          </p:cNvPicPr>
          <p:nvPr/>
        </p:nvPicPr>
        <p:blipFill>
          <a:blip r:embed="rId7"/>
          <a:srcRect t="41715" b="36379"/>
          <a:stretch/>
        </p:blipFill>
        <p:spPr>
          <a:xfrm>
            <a:off x="5409322" y="3209842"/>
            <a:ext cx="2950398" cy="646330"/>
          </a:xfrm>
          <a:prstGeom prst="rect">
            <a:avLst/>
          </a:prstGeom>
        </p:spPr>
      </p:pic>
      <p:sp>
        <p:nvSpPr>
          <p:cNvPr id="17" name="Tekstvak 16">
            <a:extLst>
              <a:ext uri="{FF2B5EF4-FFF2-40B4-BE49-F238E27FC236}">
                <a16:creationId xmlns:a16="http://schemas.microsoft.com/office/drawing/2014/main" id="{D6EF11D0-523A-6ED7-AB85-83D7BE4AF576}"/>
              </a:ext>
            </a:extLst>
          </p:cNvPr>
          <p:cNvSpPr txBox="1"/>
          <p:nvPr/>
        </p:nvSpPr>
        <p:spPr>
          <a:xfrm>
            <a:off x="6960397" y="2688569"/>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192.168.*.1</a:t>
            </a:r>
          </a:p>
        </p:txBody>
      </p:sp>
      <p:pic>
        <p:nvPicPr>
          <p:cNvPr id="1040" name="Picture 16" descr="Clouds - Free weather icons">
            <a:extLst>
              <a:ext uri="{FF2B5EF4-FFF2-40B4-BE49-F238E27FC236}">
                <a16:creationId xmlns:a16="http://schemas.microsoft.com/office/drawing/2014/main" id="{12148502-4C6A-0D88-AEFA-7D8BC231F4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5978" y="884255"/>
            <a:ext cx="1797086" cy="1797086"/>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a:extLst>
              <a:ext uri="{FF2B5EF4-FFF2-40B4-BE49-F238E27FC236}">
                <a16:creationId xmlns:a16="http://schemas.microsoft.com/office/drawing/2014/main" id="{F07A6223-B7A9-CC8B-EDC4-DD653C5BA141}"/>
              </a:ext>
            </a:extLst>
          </p:cNvPr>
          <p:cNvSpPr/>
          <p:nvPr/>
        </p:nvSpPr>
        <p:spPr>
          <a:xfrm>
            <a:off x="2887781" y="2898473"/>
            <a:ext cx="1902272" cy="128149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42" name="Picture 18" descr="Ubuntu Server Virtual Machine images for VMware and VirtualBox">
            <a:extLst>
              <a:ext uri="{FF2B5EF4-FFF2-40B4-BE49-F238E27FC236}">
                <a16:creationId xmlns:a16="http://schemas.microsoft.com/office/drawing/2014/main" id="{BC5C4673-24B1-3BC4-60AE-E095352B70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3746" y="2958036"/>
            <a:ext cx="850341" cy="1143709"/>
          </a:xfrm>
          <a:prstGeom prst="rect">
            <a:avLst/>
          </a:prstGeom>
          <a:noFill/>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C06E8F40-846E-17DD-B320-B7B1EE4DD7C1}"/>
              </a:ext>
            </a:extLst>
          </p:cNvPr>
          <p:cNvSpPr txBox="1"/>
          <p:nvPr/>
        </p:nvSpPr>
        <p:spPr>
          <a:xfrm>
            <a:off x="2887781" y="2197842"/>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192.168.*.3</a:t>
            </a:r>
          </a:p>
        </p:txBody>
      </p:sp>
    </p:spTree>
    <p:extLst>
      <p:ext uri="{BB962C8B-B14F-4D97-AF65-F5344CB8AC3E}">
        <p14:creationId xmlns:p14="http://schemas.microsoft.com/office/powerpoint/2010/main" val="61650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ntr" presetSubtype="0" fill="hold" nodeType="with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fade">
                                      <p:cBhvr>
                                        <p:cTn id="23" dur="500"/>
                                        <p:tgtEl>
                                          <p:spTgt spid="104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par>
                                <p:cTn id="28" presetID="10" presetClass="entr" presetSubtype="0" fill="hold" nodeType="with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fade">
                                      <p:cBhvr>
                                        <p:cTn id="30" dur="500"/>
                                        <p:tgtEl>
                                          <p:spTgt spid="1032"/>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042"/>
                                        </p:tgtEl>
                                        <p:attrNameLst>
                                          <p:attrName>style.visibility</p:attrName>
                                        </p:attrNameLst>
                                      </p:cBhvr>
                                      <p:to>
                                        <p:strVal val="visible"/>
                                      </p:to>
                                    </p:set>
                                    <p:animEffect transition="in" filter="fade">
                                      <p:cBhvr>
                                        <p:cTn id="67" dur="500"/>
                                        <p:tgtEl>
                                          <p:spTgt spid="1042"/>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P spid="12" grpId="0"/>
      <p:bldP spid="17" grpId="0"/>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EB0A-89D9-02EB-91E6-5B447F4FB004}"/>
            </a:ext>
          </a:extLst>
        </p:cNvPr>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C7BF4FBF-132B-711A-B37F-DBA4F297823B}"/>
              </a:ext>
            </a:extLst>
          </p:cNvPr>
          <p:cNvCxnSpPr>
            <a:cxnSpLocks/>
          </p:cNvCxnSpPr>
          <p:nvPr/>
        </p:nvCxnSpPr>
        <p:spPr>
          <a:xfrm>
            <a:off x="6884521" y="3583168"/>
            <a:ext cx="2183978" cy="1441838"/>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5" name="Tekstvak 4">
            <a:extLst>
              <a:ext uri="{FF2B5EF4-FFF2-40B4-BE49-F238E27FC236}">
                <a16:creationId xmlns:a16="http://schemas.microsoft.com/office/drawing/2014/main" id="{45C09F07-B574-F295-A82F-931600CDAE01}"/>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C3A5B19D-ACC6-DCCF-7199-0319A30EA479}"/>
              </a:ext>
            </a:extLst>
          </p:cNvPr>
          <p:cNvSpPr>
            <a:spLocks noGrp="1"/>
          </p:cNvSpPr>
          <p:nvPr>
            <p:ph type="sldNum" sz="quarter" idx="4"/>
          </p:nvPr>
        </p:nvSpPr>
        <p:spPr/>
        <p:txBody>
          <a:bodyPr/>
          <a:lstStyle/>
          <a:p>
            <a:fld id="{488C8672-CA28-4FB0-BA1B-D11D790EBBC7}" type="slidenum">
              <a:rPr lang="nl-BE" smtClean="0"/>
              <a:pPr/>
              <a:t>5</a:t>
            </a:fld>
            <a:endParaRPr lang="nl-BE" dirty="0"/>
          </a:p>
        </p:txBody>
      </p:sp>
      <p:sp>
        <p:nvSpPr>
          <p:cNvPr id="10" name="Rechthoek 9">
            <a:extLst>
              <a:ext uri="{FF2B5EF4-FFF2-40B4-BE49-F238E27FC236}">
                <a16:creationId xmlns:a16="http://schemas.microsoft.com/office/drawing/2014/main" id="{C1E880F4-4287-923A-89A7-8606F673FA9C}"/>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pic>
        <p:nvPicPr>
          <p:cNvPr id="2" name="Picture 2" descr="AI generated laptop blank screen png isolated on transparent background  35875526 PNG">
            <a:extLst>
              <a:ext uri="{FF2B5EF4-FFF2-40B4-BE49-F238E27FC236}">
                <a16:creationId xmlns:a16="http://schemas.microsoft.com/office/drawing/2014/main" id="{F37BE125-7E7E-ECA3-F867-EBA41D962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1901" y="2604704"/>
            <a:ext cx="3210411" cy="32104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8171E5D-57F0-6EFE-381D-5C9F4B39EF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5693" y="3583168"/>
            <a:ext cx="994546" cy="109089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9DBA6B10-54C6-061A-D5BD-278262F12C9D}"/>
              </a:ext>
            </a:extLst>
          </p:cNvPr>
          <p:cNvSpPr txBox="1"/>
          <p:nvPr/>
        </p:nvSpPr>
        <p:spPr>
          <a:xfrm>
            <a:off x="9304913" y="5491947"/>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192.168.*.5</a:t>
            </a:r>
          </a:p>
        </p:txBody>
      </p:sp>
      <p:cxnSp>
        <p:nvCxnSpPr>
          <p:cNvPr id="3" name="Rechte verbindingslijn 2">
            <a:extLst>
              <a:ext uri="{FF2B5EF4-FFF2-40B4-BE49-F238E27FC236}">
                <a16:creationId xmlns:a16="http://schemas.microsoft.com/office/drawing/2014/main" id="{035281E6-A126-F6C9-898C-9C20020AEE3D}"/>
              </a:ext>
            </a:extLst>
          </p:cNvPr>
          <p:cNvCxnSpPr>
            <a:cxnSpLocks/>
          </p:cNvCxnSpPr>
          <p:nvPr/>
        </p:nvCxnSpPr>
        <p:spPr>
          <a:xfrm>
            <a:off x="6884521" y="2222593"/>
            <a:ext cx="0" cy="1124860"/>
          </a:xfrm>
          <a:prstGeom prst="line">
            <a:avLst/>
          </a:prstGeom>
          <a:ln w="57150"/>
        </p:spPr>
        <p:style>
          <a:lnRef idx="3">
            <a:schemeClr val="accent6"/>
          </a:lnRef>
          <a:fillRef idx="0">
            <a:schemeClr val="accent6"/>
          </a:fillRef>
          <a:effectRef idx="2">
            <a:schemeClr val="accent6"/>
          </a:effectRef>
          <a:fontRef idx="minor">
            <a:schemeClr val="tx1"/>
          </a:fontRef>
        </p:style>
      </p:cxnSp>
      <p:pic>
        <p:nvPicPr>
          <p:cNvPr id="7" name="Afbeelding 6">
            <a:extLst>
              <a:ext uri="{FF2B5EF4-FFF2-40B4-BE49-F238E27FC236}">
                <a16:creationId xmlns:a16="http://schemas.microsoft.com/office/drawing/2014/main" id="{64BEF72D-0630-1833-7EA3-C105A002B83C}"/>
              </a:ext>
            </a:extLst>
          </p:cNvPr>
          <p:cNvPicPr>
            <a:picLocks noChangeAspect="1"/>
          </p:cNvPicPr>
          <p:nvPr/>
        </p:nvPicPr>
        <p:blipFill>
          <a:blip r:embed="rId5"/>
          <a:srcRect t="41715" b="36379"/>
          <a:stretch/>
        </p:blipFill>
        <p:spPr>
          <a:xfrm>
            <a:off x="5409322" y="3209842"/>
            <a:ext cx="2950398" cy="646330"/>
          </a:xfrm>
          <a:prstGeom prst="rect">
            <a:avLst/>
          </a:prstGeom>
        </p:spPr>
      </p:pic>
      <p:sp>
        <p:nvSpPr>
          <p:cNvPr id="9" name="Tekstvak 8">
            <a:extLst>
              <a:ext uri="{FF2B5EF4-FFF2-40B4-BE49-F238E27FC236}">
                <a16:creationId xmlns:a16="http://schemas.microsoft.com/office/drawing/2014/main" id="{0458B1CE-331E-83C0-3A68-DB573C1F7E5D}"/>
              </a:ext>
            </a:extLst>
          </p:cNvPr>
          <p:cNvSpPr txBox="1"/>
          <p:nvPr/>
        </p:nvSpPr>
        <p:spPr>
          <a:xfrm>
            <a:off x="6960397" y="2688569"/>
            <a:ext cx="1902272" cy="646331"/>
          </a:xfrm>
          <a:prstGeom prst="rect">
            <a:avLst/>
          </a:prstGeom>
          <a:noFill/>
        </p:spPr>
        <p:txBody>
          <a:bodyPr wrap="square" rtlCol="0">
            <a:spAutoFit/>
          </a:bodyPr>
          <a:lstStyle/>
          <a:p>
            <a:r>
              <a:rPr lang="nl-BE" sz="3600" dirty="0">
                <a:solidFill>
                  <a:schemeClr val="bg2"/>
                </a:solidFill>
                <a:latin typeface="Barlow Condensed" panose="00000506000000000000" pitchFamily="2" charset="0"/>
              </a:rPr>
              <a:t>192.168.*.1</a:t>
            </a:r>
          </a:p>
        </p:txBody>
      </p:sp>
      <p:pic>
        <p:nvPicPr>
          <p:cNvPr id="13" name="Picture 16" descr="Clouds - Free weather icons">
            <a:extLst>
              <a:ext uri="{FF2B5EF4-FFF2-40B4-BE49-F238E27FC236}">
                <a16:creationId xmlns:a16="http://schemas.microsoft.com/office/drawing/2014/main" id="{3DC54FBC-7D48-6B73-5489-D0C21829041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5978" y="884255"/>
            <a:ext cx="1797086" cy="179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7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4CAB2-EC73-2CA7-4184-683E4776F60B}"/>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3220B116-9FA9-0A4D-F4AB-3846FA880CEF}"/>
              </a:ext>
            </a:extLst>
          </p:cNvPr>
          <p:cNvPicPr>
            <a:picLocks noChangeAspect="1"/>
          </p:cNvPicPr>
          <p:nvPr/>
        </p:nvPicPr>
        <p:blipFill>
          <a:blip r:embed="rId3"/>
          <a:srcRect l="632" t="734" r="776" b="27067"/>
          <a:stretch/>
        </p:blipFill>
        <p:spPr>
          <a:xfrm>
            <a:off x="2019300" y="1316477"/>
            <a:ext cx="9925050" cy="5147674"/>
          </a:xfrm>
          <a:prstGeom prst="rect">
            <a:avLst/>
          </a:prstGeom>
        </p:spPr>
      </p:pic>
      <p:sp>
        <p:nvSpPr>
          <p:cNvPr id="5" name="Tekstvak 4">
            <a:extLst>
              <a:ext uri="{FF2B5EF4-FFF2-40B4-BE49-F238E27FC236}">
                <a16:creationId xmlns:a16="http://schemas.microsoft.com/office/drawing/2014/main" id="{912B0BDD-E212-5543-9F4C-CC6E84974D69}"/>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6AED5D3E-AB6F-90C8-9E6D-A17CB96B2873}"/>
              </a:ext>
            </a:extLst>
          </p:cNvPr>
          <p:cNvSpPr>
            <a:spLocks noGrp="1"/>
          </p:cNvSpPr>
          <p:nvPr>
            <p:ph type="sldNum" sz="quarter" idx="4"/>
          </p:nvPr>
        </p:nvSpPr>
        <p:spPr/>
        <p:txBody>
          <a:bodyPr/>
          <a:lstStyle/>
          <a:p>
            <a:fld id="{488C8672-CA28-4FB0-BA1B-D11D790EBBC7}" type="slidenum">
              <a:rPr lang="nl-BE" smtClean="0"/>
              <a:pPr/>
              <a:t>6</a:t>
            </a:fld>
            <a:endParaRPr lang="nl-BE" dirty="0"/>
          </a:p>
        </p:txBody>
      </p:sp>
      <p:sp>
        <p:nvSpPr>
          <p:cNvPr id="10" name="Rechthoek 9">
            <a:extLst>
              <a:ext uri="{FF2B5EF4-FFF2-40B4-BE49-F238E27FC236}">
                <a16:creationId xmlns:a16="http://schemas.microsoft.com/office/drawing/2014/main" id="{4C084C00-4B99-7DCF-FA51-434780ADC26D}"/>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
        <p:nvSpPr>
          <p:cNvPr id="7" name="Pijl: rechts 6">
            <a:extLst>
              <a:ext uri="{FF2B5EF4-FFF2-40B4-BE49-F238E27FC236}">
                <a16:creationId xmlns:a16="http://schemas.microsoft.com/office/drawing/2014/main" id="{A648DE05-DD1F-C815-2C23-FBCC976538A6}"/>
              </a:ext>
            </a:extLst>
          </p:cNvPr>
          <p:cNvSpPr/>
          <p:nvPr/>
        </p:nvSpPr>
        <p:spPr>
          <a:xfrm>
            <a:off x="3343339" y="3638303"/>
            <a:ext cx="836265" cy="876300"/>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9" name="Rechthoek 8">
            <a:extLst>
              <a:ext uri="{FF2B5EF4-FFF2-40B4-BE49-F238E27FC236}">
                <a16:creationId xmlns:a16="http://schemas.microsoft.com/office/drawing/2014/main" id="{4AB9B2B0-4525-9D1D-7A86-06537DC6F907}"/>
              </a:ext>
            </a:extLst>
          </p:cNvPr>
          <p:cNvSpPr/>
          <p:nvPr/>
        </p:nvSpPr>
        <p:spPr>
          <a:xfrm>
            <a:off x="9126827" y="5456594"/>
            <a:ext cx="2286372" cy="573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2400" dirty="0" err="1">
                <a:latin typeface="Barlow Condensed" panose="00000506000000000000" pitchFamily="2" charset="0"/>
              </a:rPr>
              <a:t>vb</a:t>
            </a:r>
            <a:r>
              <a:rPr lang="nl-BE" sz="2400" dirty="0">
                <a:latin typeface="Barlow Condensed" panose="00000506000000000000" pitchFamily="2" charset="0"/>
              </a:rPr>
              <a:t>: 192.168.1.1</a:t>
            </a:r>
          </a:p>
        </p:txBody>
      </p:sp>
    </p:spTree>
    <p:extLst>
      <p:ext uri="{BB962C8B-B14F-4D97-AF65-F5344CB8AC3E}">
        <p14:creationId xmlns:p14="http://schemas.microsoft.com/office/powerpoint/2010/main" val="87620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6894-3409-4205-08CE-73B8E2458A46}"/>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68667C6-873D-1179-1EE0-3512B367C63D}"/>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CDCA4F44-1AC0-1C1B-4F09-205E19033F76}"/>
              </a:ext>
            </a:extLst>
          </p:cNvPr>
          <p:cNvSpPr>
            <a:spLocks noGrp="1"/>
          </p:cNvSpPr>
          <p:nvPr>
            <p:ph type="sldNum" sz="quarter" idx="4"/>
          </p:nvPr>
        </p:nvSpPr>
        <p:spPr/>
        <p:txBody>
          <a:bodyPr/>
          <a:lstStyle/>
          <a:p>
            <a:fld id="{488C8672-CA28-4FB0-BA1B-D11D790EBBC7}" type="slidenum">
              <a:rPr lang="nl-BE" smtClean="0"/>
              <a:pPr/>
              <a:t>7</a:t>
            </a:fld>
            <a:endParaRPr lang="nl-BE" dirty="0"/>
          </a:p>
        </p:txBody>
      </p:sp>
      <p:sp>
        <p:nvSpPr>
          <p:cNvPr id="2" name="Rechthoek 1">
            <a:extLst>
              <a:ext uri="{FF2B5EF4-FFF2-40B4-BE49-F238E27FC236}">
                <a16:creationId xmlns:a16="http://schemas.microsoft.com/office/drawing/2014/main" id="{7B4A25B0-FD29-2795-C0CC-51BCBDA95A5E}"/>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pic>
        <p:nvPicPr>
          <p:cNvPr id="4" name="Picture 2" descr="AI generated laptop blank screen png isolated on transparent background  35875526 PNG">
            <a:hlinkClick r:id="rId3" action="ppaction://hlinksldjump"/>
            <a:extLst>
              <a:ext uri="{FF2B5EF4-FFF2-40B4-BE49-F238E27FC236}">
                <a16:creationId xmlns:a16="http://schemas.microsoft.com/office/drawing/2014/main" id="{86B1A84F-4091-8756-6D35-8B4567EC69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235" y="1447799"/>
            <a:ext cx="4443515" cy="4443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 generated laptop blank screen png isolated on transparent background  35875526 PNG">
            <a:hlinkClick r:id="" action="ppaction://hlinkshowjump?jump=nextslide"/>
            <a:extLst>
              <a:ext uri="{FF2B5EF4-FFF2-40B4-BE49-F238E27FC236}">
                <a16:creationId xmlns:a16="http://schemas.microsoft.com/office/drawing/2014/main" id="{38B842DE-B593-86F1-613C-1C1F13E717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310" y="1447800"/>
            <a:ext cx="4443515" cy="44435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indows 10 Logo - PNG y Vector">
            <a:extLst>
              <a:ext uri="{FF2B5EF4-FFF2-40B4-BE49-F238E27FC236}">
                <a16:creationId xmlns:a16="http://schemas.microsoft.com/office/drawing/2014/main" id="{B457812D-0D33-58DE-E2F0-510C4B2ACA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2153" y="2693773"/>
            <a:ext cx="1404068" cy="169287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schermopname, Rechthoek, plein, lijn&#10;&#10;Automatisch gegenereerde beschrijving">
            <a:extLst>
              <a:ext uri="{FF2B5EF4-FFF2-40B4-BE49-F238E27FC236}">
                <a16:creationId xmlns:a16="http://schemas.microsoft.com/office/drawing/2014/main" id="{5C580087-A6D1-D1FC-0297-48FA06AD0C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2274" y="2468492"/>
            <a:ext cx="2143436" cy="2143436"/>
          </a:xfrm>
          <a:prstGeom prst="rect">
            <a:avLst/>
          </a:prstGeom>
        </p:spPr>
      </p:pic>
    </p:spTree>
    <p:extLst>
      <p:ext uri="{BB962C8B-B14F-4D97-AF65-F5344CB8AC3E}">
        <p14:creationId xmlns:p14="http://schemas.microsoft.com/office/powerpoint/2010/main" val="4201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A6B80-D5FA-6D9C-CEE9-C2A04088687B}"/>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CC495F74-8724-F399-2C3A-98AD2D17270A}"/>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C47E83DA-A981-D4F2-2048-5B86B4B7E0AD}"/>
              </a:ext>
            </a:extLst>
          </p:cNvPr>
          <p:cNvSpPr>
            <a:spLocks noGrp="1"/>
          </p:cNvSpPr>
          <p:nvPr>
            <p:ph type="sldNum" sz="quarter" idx="4"/>
          </p:nvPr>
        </p:nvSpPr>
        <p:spPr/>
        <p:txBody>
          <a:bodyPr/>
          <a:lstStyle/>
          <a:p>
            <a:fld id="{488C8672-CA28-4FB0-BA1B-D11D790EBBC7}" type="slidenum">
              <a:rPr lang="nl-BE" smtClean="0"/>
              <a:pPr/>
              <a:t>8</a:t>
            </a:fld>
            <a:endParaRPr lang="nl-BE" dirty="0"/>
          </a:p>
        </p:txBody>
      </p:sp>
      <p:pic>
        <p:nvPicPr>
          <p:cNvPr id="3" name="Afbeelding 2" descr="Afbeelding met schermopname, computer, Multimediasoftware, multimedia&#10;&#10;Automatisch gegenereerde beschrijving">
            <a:extLst>
              <a:ext uri="{FF2B5EF4-FFF2-40B4-BE49-F238E27FC236}">
                <a16:creationId xmlns:a16="http://schemas.microsoft.com/office/drawing/2014/main" id="{2AD4BAC5-7F11-E38A-483D-F8817A2760A8}"/>
              </a:ext>
            </a:extLst>
          </p:cNvPr>
          <p:cNvPicPr>
            <a:picLocks noChangeAspect="1"/>
          </p:cNvPicPr>
          <p:nvPr/>
        </p:nvPicPr>
        <p:blipFill>
          <a:blip r:embed="rId3">
            <a:extLst>
              <a:ext uri="{28A0092B-C50C-407E-A947-70E740481C1C}">
                <a14:useLocalDpi xmlns:a14="http://schemas.microsoft.com/office/drawing/2010/main" val="0"/>
              </a:ext>
            </a:extLst>
          </a:blip>
          <a:srcRect l="66977" t="67603"/>
          <a:stretch/>
        </p:blipFill>
        <p:spPr>
          <a:xfrm>
            <a:off x="2019300" y="1256812"/>
            <a:ext cx="9925050" cy="5477011"/>
          </a:xfrm>
          <a:prstGeom prst="rect">
            <a:avLst/>
          </a:prstGeom>
        </p:spPr>
      </p:pic>
      <p:sp>
        <p:nvSpPr>
          <p:cNvPr id="2" name="Rechthoek 1">
            <a:extLst>
              <a:ext uri="{FF2B5EF4-FFF2-40B4-BE49-F238E27FC236}">
                <a16:creationId xmlns:a16="http://schemas.microsoft.com/office/drawing/2014/main" id="{EBB0AEEA-A265-18FF-DDD2-CE0BD4F34B5F}"/>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329902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9E0A-0C2D-3BC7-634B-13FB18461078}"/>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65329935-F223-BB82-9E30-6C01DEB6D9D5}"/>
              </a:ext>
            </a:extLst>
          </p:cNvPr>
          <p:cNvSpPr txBox="1"/>
          <p:nvPr/>
        </p:nvSpPr>
        <p:spPr>
          <a:xfrm>
            <a:off x="35560" y="411870"/>
            <a:ext cx="1714500" cy="307777"/>
          </a:xfrm>
          <a:prstGeom prst="rect">
            <a:avLst/>
          </a:prstGeom>
          <a:noFill/>
        </p:spPr>
        <p:txBody>
          <a:bodyPr wrap="square" rtlCol="0">
            <a:spAutoFit/>
          </a:bodyPr>
          <a:lstStyle/>
          <a:p>
            <a:r>
              <a:rPr lang="nl-BE" sz="1400" dirty="0">
                <a:solidFill>
                  <a:schemeClr val="accent1">
                    <a:lumMod val="40000"/>
                    <a:lumOff val="60000"/>
                  </a:schemeClr>
                </a:solidFill>
                <a:latin typeface="Barlow Condensed Medium" panose="00000606000000000000" pitchFamily="2" charset="0"/>
              </a:rPr>
              <a:t>Computernetwerken 3.0</a:t>
            </a:r>
          </a:p>
        </p:txBody>
      </p:sp>
      <p:sp>
        <p:nvSpPr>
          <p:cNvPr id="6" name="Tijdelijke aanduiding voor dianummer 5">
            <a:extLst>
              <a:ext uri="{FF2B5EF4-FFF2-40B4-BE49-F238E27FC236}">
                <a16:creationId xmlns:a16="http://schemas.microsoft.com/office/drawing/2014/main" id="{E57C19DD-367B-F92D-B406-EC0E1F6C7890}"/>
              </a:ext>
            </a:extLst>
          </p:cNvPr>
          <p:cNvSpPr>
            <a:spLocks noGrp="1"/>
          </p:cNvSpPr>
          <p:nvPr>
            <p:ph type="sldNum" sz="quarter" idx="4"/>
          </p:nvPr>
        </p:nvSpPr>
        <p:spPr/>
        <p:txBody>
          <a:bodyPr/>
          <a:lstStyle/>
          <a:p>
            <a:fld id="{488C8672-CA28-4FB0-BA1B-D11D790EBBC7}" type="slidenum">
              <a:rPr lang="nl-BE" smtClean="0"/>
              <a:pPr/>
              <a:t>9</a:t>
            </a:fld>
            <a:endParaRPr lang="nl-BE" dirty="0"/>
          </a:p>
        </p:txBody>
      </p:sp>
      <p:pic>
        <p:nvPicPr>
          <p:cNvPr id="4" name="Afbeelding 3" descr="Afbeelding met tekst, software, Webpagina, nummer&#10;&#10;Automatisch gegenereerde beschrijving">
            <a:extLst>
              <a:ext uri="{FF2B5EF4-FFF2-40B4-BE49-F238E27FC236}">
                <a16:creationId xmlns:a16="http://schemas.microsoft.com/office/drawing/2014/main" id="{94A7E030-E8EB-C6A4-613E-3E20267E2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1280126"/>
            <a:ext cx="9925050" cy="5231604"/>
          </a:xfrm>
          <a:prstGeom prst="rect">
            <a:avLst/>
          </a:prstGeom>
        </p:spPr>
      </p:pic>
      <p:sp>
        <p:nvSpPr>
          <p:cNvPr id="7" name="Pijl: rechts 6">
            <a:extLst>
              <a:ext uri="{FF2B5EF4-FFF2-40B4-BE49-F238E27FC236}">
                <a16:creationId xmlns:a16="http://schemas.microsoft.com/office/drawing/2014/main" id="{59E27747-B766-ACD0-CC69-C6432EB88B61}"/>
              </a:ext>
            </a:extLst>
          </p:cNvPr>
          <p:cNvSpPr/>
          <p:nvPr/>
        </p:nvSpPr>
        <p:spPr>
          <a:xfrm rot="10800000">
            <a:off x="8305057" y="3045275"/>
            <a:ext cx="885625" cy="7674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BE" dirty="0"/>
          </a:p>
        </p:txBody>
      </p:sp>
      <p:sp>
        <p:nvSpPr>
          <p:cNvPr id="3" name="Rechthoek 2">
            <a:extLst>
              <a:ext uri="{FF2B5EF4-FFF2-40B4-BE49-F238E27FC236}">
                <a16:creationId xmlns:a16="http://schemas.microsoft.com/office/drawing/2014/main" id="{ED656345-181C-CAE6-AE33-D5C6AAFC8FF0}"/>
              </a:ext>
            </a:extLst>
          </p:cNvPr>
          <p:cNvSpPr/>
          <p:nvPr/>
        </p:nvSpPr>
        <p:spPr>
          <a:xfrm>
            <a:off x="2019300" y="200025"/>
            <a:ext cx="9925050" cy="876300"/>
          </a:xfrm>
          <a:prstGeom prst="rect">
            <a:avLst/>
          </a:prstGeom>
          <a:solidFill>
            <a:srgbClr val="254169">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600" dirty="0">
                <a:latin typeface="Barlow Condensed Medium" panose="00000606000000000000" pitchFamily="2" charset="0"/>
              </a:rPr>
              <a:t>2. Netwerkinstellingen computer</a:t>
            </a:r>
          </a:p>
        </p:txBody>
      </p:sp>
    </p:spTree>
    <p:extLst>
      <p:ext uri="{BB962C8B-B14F-4D97-AF65-F5344CB8AC3E}">
        <p14:creationId xmlns:p14="http://schemas.microsoft.com/office/powerpoint/2010/main" val="16859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antoorthema">
  <a:themeElements>
    <a:clrScheme name="Aangepast 1">
      <a:dk1>
        <a:srgbClr val="1B2F4D"/>
      </a:dk1>
      <a:lt1>
        <a:srgbClr val="ACCBF9"/>
      </a:lt1>
      <a:dk2>
        <a:srgbClr val="1B2F4D"/>
      </a:dk2>
      <a:lt2>
        <a:srgbClr val="ACCBF9"/>
      </a:lt2>
      <a:accent1>
        <a:srgbClr val="254169"/>
      </a:accent1>
      <a:accent2>
        <a:srgbClr val="2E5082"/>
      </a:accent2>
      <a:accent3>
        <a:srgbClr val="38619E"/>
      </a:accent3>
      <a:accent4>
        <a:srgbClr val="4273BC"/>
      </a:accent4>
      <a:accent5>
        <a:srgbClr val="5E88C6"/>
      </a:accent5>
      <a:accent6>
        <a:srgbClr val="7A9DD0"/>
      </a:accent6>
      <a:hlink>
        <a:srgbClr val="9454C3"/>
      </a:hlink>
      <a:folHlink>
        <a:srgbClr val="3EBBF0"/>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TotalTime>
  <Words>1368</Words>
  <Application>Microsoft Office PowerPoint</Application>
  <PresentationFormat>Breedbeeld</PresentationFormat>
  <Paragraphs>183</Paragraphs>
  <Slides>25</Slides>
  <Notes>25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Barlow Condensed</vt:lpstr>
      <vt:lpstr>Barlow Condensed Medium</vt:lpstr>
      <vt:lpstr>Calibri</vt:lpstr>
      <vt:lpstr>Kantoorthema</vt:lpstr>
      <vt:lpstr>Configuratie van een router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dc:creator>
  <cp:lastModifiedBy>Marc Goris</cp:lastModifiedBy>
  <cp:revision>30</cp:revision>
  <dcterms:created xsi:type="dcterms:W3CDTF">2023-03-10T12:40:01Z</dcterms:created>
  <dcterms:modified xsi:type="dcterms:W3CDTF">2025-08-12T12:48:17Z</dcterms:modified>
</cp:coreProperties>
</file>